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83648" r:id="rId1"/>
  </p:sldMasterIdLst>
  <p:notesMasterIdLst>
    <p:notesMasterId r:id="rId44"/>
  </p:notesMasterIdLst>
  <p:sldIdLst>
    <p:sldId id="256" r:id="rId2"/>
    <p:sldId id="284" r:id="rId3"/>
    <p:sldId id="297" r:id="rId4"/>
    <p:sldId id="395" r:id="rId5"/>
    <p:sldId id="396" r:id="rId6"/>
    <p:sldId id="397" r:id="rId7"/>
    <p:sldId id="398" r:id="rId8"/>
    <p:sldId id="399" r:id="rId9"/>
    <p:sldId id="400" r:id="rId10"/>
    <p:sldId id="401" r:id="rId11"/>
    <p:sldId id="402" r:id="rId12"/>
    <p:sldId id="403" r:id="rId13"/>
    <p:sldId id="404" r:id="rId14"/>
    <p:sldId id="405" r:id="rId15"/>
    <p:sldId id="393" r:id="rId16"/>
    <p:sldId id="394" r:id="rId17"/>
    <p:sldId id="388" r:id="rId18"/>
    <p:sldId id="390" r:id="rId19"/>
    <p:sldId id="391" r:id="rId20"/>
    <p:sldId id="389" r:id="rId21"/>
    <p:sldId id="392" r:id="rId22"/>
    <p:sldId id="301" r:id="rId23"/>
    <p:sldId id="373" r:id="rId24"/>
    <p:sldId id="386" r:id="rId25"/>
    <p:sldId id="387" r:id="rId26"/>
    <p:sldId id="344" r:id="rId27"/>
    <p:sldId id="362" r:id="rId28"/>
    <p:sldId id="385" r:id="rId29"/>
    <p:sldId id="372" r:id="rId30"/>
    <p:sldId id="371" r:id="rId31"/>
    <p:sldId id="374" r:id="rId32"/>
    <p:sldId id="375" r:id="rId33"/>
    <p:sldId id="376" r:id="rId34"/>
    <p:sldId id="377" r:id="rId35"/>
    <p:sldId id="378" r:id="rId36"/>
    <p:sldId id="380" r:id="rId37"/>
    <p:sldId id="379" r:id="rId38"/>
    <p:sldId id="381" r:id="rId39"/>
    <p:sldId id="382" r:id="rId40"/>
    <p:sldId id="383" r:id="rId41"/>
    <p:sldId id="384" r:id="rId42"/>
    <p:sldId id="290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5056"/>
    <a:srgbClr val="FFB3FF"/>
    <a:srgbClr val="00FFF0"/>
    <a:srgbClr val="FFFECD"/>
    <a:srgbClr val="66FFDD"/>
    <a:srgbClr val="05B050"/>
    <a:srgbClr val="9259A3"/>
    <a:srgbClr val="FF7E8C"/>
    <a:srgbClr val="F36F7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704"/>
    <p:restoredTop sz="96301"/>
  </p:normalViewPr>
  <p:slideViewPr>
    <p:cSldViewPr snapToGrid="0">
      <p:cViewPr varScale="1">
        <p:scale>
          <a:sx n="128" d="100"/>
          <a:sy n="128" d="100"/>
        </p:scale>
        <p:origin x="17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9" d="100"/>
          <a:sy n="99" d="100"/>
        </p:scale>
        <p:origin x="3632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1873860-157A-3741-A598-DEE2B9C0667A}" type="doc">
      <dgm:prSet loTypeId="urn:microsoft.com/office/officeart/2005/8/layout/orgChart1" loCatId="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1017BE51-E5A8-E849-8BFE-CF8ED5442348}">
      <dgm:prSet phldrT="[Text]" custT="1"/>
      <dgm:spPr/>
      <dgm:t>
        <a:bodyPr/>
        <a:lstStyle/>
        <a:p>
          <a:r>
            <a:rPr lang="en-US" sz="1600" dirty="0"/>
            <a:t>simpl</a:t>
          </a:r>
        </a:p>
      </dgm:t>
    </dgm:pt>
    <dgm:pt modelId="{D459A5DC-A3B6-1948-8EF6-0F98ACA9CD99}" type="parTrans" cxnId="{12772038-7812-4E45-AD03-CF184975851C}">
      <dgm:prSet/>
      <dgm:spPr/>
      <dgm:t>
        <a:bodyPr/>
        <a:lstStyle/>
        <a:p>
          <a:endParaRPr lang="en-US" sz="1400"/>
        </a:p>
      </dgm:t>
    </dgm:pt>
    <dgm:pt modelId="{C599BD38-DCA6-E74C-BDEE-AD3EFE165CD6}" type="sibTrans" cxnId="{12772038-7812-4E45-AD03-CF184975851C}">
      <dgm:prSet/>
      <dgm:spPr/>
      <dgm:t>
        <a:bodyPr/>
        <a:lstStyle/>
        <a:p>
          <a:endParaRPr lang="en-US" sz="1400"/>
        </a:p>
      </dgm:t>
    </dgm:pt>
    <dgm:pt modelId="{493ECB84-F32A-8C49-8B30-406985C23383}">
      <dgm:prSet phldrT="[Text]" custT="1"/>
      <dgm:spPr/>
      <dgm:t>
        <a:bodyPr/>
        <a:lstStyle/>
        <a:p>
          <a:pPr rtl="0"/>
          <a:r>
            <a:rPr lang="en-US" sz="1600" dirty="0"/>
            <a:t>parser</a:t>
          </a:r>
        </a:p>
      </dgm:t>
    </dgm:pt>
    <dgm:pt modelId="{6F867AA1-7C20-6548-8395-0527FDF9A05D}" type="parTrans" cxnId="{6CF233D5-51C9-2D4D-90F9-022CE5ED363A}">
      <dgm:prSet/>
      <dgm:spPr/>
      <dgm:t>
        <a:bodyPr/>
        <a:lstStyle/>
        <a:p>
          <a:endParaRPr lang="en-US" sz="1400"/>
        </a:p>
      </dgm:t>
    </dgm:pt>
    <dgm:pt modelId="{B24A908B-605F-8248-9460-4FEC038CCEDC}" type="sibTrans" cxnId="{6CF233D5-51C9-2D4D-90F9-022CE5ED363A}">
      <dgm:prSet/>
      <dgm:spPr/>
      <dgm:t>
        <a:bodyPr/>
        <a:lstStyle/>
        <a:p>
          <a:endParaRPr lang="en-US" sz="1400"/>
        </a:p>
      </dgm:t>
    </dgm:pt>
    <dgm:pt modelId="{F176AC75-918F-204A-9447-CF765DE55CFD}">
      <dgm:prSet phldrT="[Text]" custT="1"/>
      <dgm:spPr/>
      <dgm:t>
        <a:bodyPr/>
        <a:lstStyle/>
        <a:p>
          <a:pPr rtl="0"/>
          <a:r>
            <a:rPr lang="en-US" sz="1600" dirty="0"/>
            <a:t>interpreter</a:t>
          </a:r>
        </a:p>
      </dgm:t>
    </dgm:pt>
    <dgm:pt modelId="{EAE30393-FD93-BB41-BEB6-C27DC0838C14}" type="parTrans" cxnId="{7C071EFA-8687-6D47-9D5B-89ABFB26CE21}">
      <dgm:prSet/>
      <dgm:spPr/>
      <dgm:t>
        <a:bodyPr/>
        <a:lstStyle/>
        <a:p>
          <a:endParaRPr lang="en-US" sz="1400"/>
        </a:p>
      </dgm:t>
    </dgm:pt>
    <dgm:pt modelId="{04D2EE0E-A98D-CA40-A2E1-A2AC5C530FBD}" type="sibTrans" cxnId="{7C071EFA-8687-6D47-9D5B-89ABFB26CE21}">
      <dgm:prSet/>
      <dgm:spPr/>
      <dgm:t>
        <a:bodyPr/>
        <a:lstStyle/>
        <a:p>
          <a:endParaRPr lang="en-US" sz="1400"/>
        </a:p>
      </dgm:t>
    </dgm:pt>
    <dgm:pt modelId="{3DB43C42-9264-8243-B433-1D40AA206BD4}">
      <dgm:prSet phldrT="[Text]" custT="1"/>
      <dgm:spPr/>
      <dgm:t>
        <a:bodyPr/>
        <a:lstStyle/>
        <a:p>
          <a:pPr rtl="0"/>
          <a:r>
            <a:rPr lang="en-US" sz="1600" dirty="0"/>
            <a:t>typing</a:t>
          </a:r>
        </a:p>
      </dgm:t>
    </dgm:pt>
    <dgm:pt modelId="{EBEE8966-86B8-5149-A61F-D2AB16447570}" type="parTrans" cxnId="{9C89D4FA-26CB-CB43-83DC-3227E1096340}">
      <dgm:prSet/>
      <dgm:spPr/>
      <dgm:t>
        <a:bodyPr/>
        <a:lstStyle/>
        <a:p>
          <a:endParaRPr lang="en-US" sz="1400"/>
        </a:p>
      </dgm:t>
    </dgm:pt>
    <dgm:pt modelId="{722AEE01-C7D2-BE49-B78A-68D41EED759E}" type="sibTrans" cxnId="{9C89D4FA-26CB-CB43-83DC-3227E1096340}">
      <dgm:prSet/>
      <dgm:spPr/>
      <dgm:t>
        <a:bodyPr/>
        <a:lstStyle/>
        <a:p>
          <a:endParaRPr lang="en-US" sz="1400"/>
        </a:p>
      </dgm:t>
    </dgm:pt>
    <dgm:pt modelId="{3B48D87A-0B0D-B642-A6CE-18BB9CA5530D}">
      <dgm:prSet phldrT="[Text]" custT="1"/>
      <dgm:spPr/>
      <dgm:t>
        <a:bodyPr/>
        <a:lstStyle/>
        <a:p>
          <a:pPr rtl="0"/>
          <a:r>
            <a:rPr lang="en-US" sz="1600" dirty="0"/>
            <a:t>Symbols &amp; Lexer</a:t>
          </a:r>
        </a:p>
      </dgm:t>
    </dgm:pt>
    <dgm:pt modelId="{D22C93C4-6A30-7546-9049-CE1D9E134CE6}" type="parTrans" cxnId="{F2917ED0-6CEC-554E-A840-637E0FD11827}">
      <dgm:prSet/>
      <dgm:spPr/>
      <dgm:t>
        <a:bodyPr/>
        <a:lstStyle/>
        <a:p>
          <a:endParaRPr lang="en-US" sz="1400"/>
        </a:p>
      </dgm:t>
    </dgm:pt>
    <dgm:pt modelId="{8DBDAFB1-F080-F349-A887-686484B27FDF}" type="sibTrans" cxnId="{F2917ED0-6CEC-554E-A840-637E0FD11827}">
      <dgm:prSet/>
      <dgm:spPr/>
      <dgm:t>
        <a:bodyPr/>
        <a:lstStyle/>
        <a:p>
          <a:endParaRPr lang="en-US" sz="1400"/>
        </a:p>
      </dgm:t>
    </dgm:pt>
    <dgm:pt modelId="{30FEEC14-A2B3-F348-BE27-CF5363F785D2}">
      <dgm:prSet phldrT="[Text]" custT="1"/>
      <dgm:spPr/>
      <dgm:t>
        <a:bodyPr/>
        <a:lstStyle/>
        <a:p>
          <a:pPr rtl="0"/>
          <a:r>
            <a:rPr lang="en-US" sz="1600" dirty="0"/>
            <a:t>Parser</a:t>
          </a:r>
        </a:p>
      </dgm:t>
    </dgm:pt>
    <dgm:pt modelId="{967E312A-B450-DF48-AC90-A409A629EF63}" type="parTrans" cxnId="{93C29B5D-03B0-5B4A-B160-A3155592FF19}">
      <dgm:prSet/>
      <dgm:spPr/>
      <dgm:t>
        <a:bodyPr/>
        <a:lstStyle/>
        <a:p>
          <a:endParaRPr lang="en-US" sz="1400"/>
        </a:p>
      </dgm:t>
    </dgm:pt>
    <dgm:pt modelId="{10585ED2-F8BB-014C-9958-48D579768F94}" type="sibTrans" cxnId="{93C29B5D-03B0-5B4A-B160-A3155592FF19}">
      <dgm:prSet/>
      <dgm:spPr/>
      <dgm:t>
        <a:bodyPr/>
        <a:lstStyle/>
        <a:p>
          <a:endParaRPr lang="en-US" sz="1400"/>
        </a:p>
      </dgm:t>
    </dgm:pt>
    <dgm:pt modelId="{824DC9C2-9603-6A4A-9A0E-CE61BC21A829}">
      <dgm:prSet phldrT="[Text]" custT="1"/>
      <dgm:spPr/>
      <dgm:t>
        <a:bodyPr/>
        <a:lstStyle/>
        <a:p>
          <a:pPr rtl="0"/>
          <a:r>
            <a:rPr lang="en-US" sz="1600" dirty="0"/>
            <a:t>Expression</a:t>
          </a:r>
        </a:p>
        <a:p>
          <a:pPr rtl="0"/>
          <a:r>
            <a:rPr lang="en-US" sz="1600" dirty="0"/>
            <a:t>Classes</a:t>
          </a:r>
        </a:p>
      </dgm:t>
    </dgm:pt>
    <dgm:pt modelId="{A3BF2026-DCAC-CB4F-B6A0-0DA3CC93B4E0}" type="parTrans" cxnId="{833AA204-268F-994B-B4A2-AB02442ADF07}">
      <dgm:prSet/>
      <dgm:spPr/>
      <dgm:t>
        <a:bodyPr/>
        <a:lstStyle/>
        <a:p>
          <a:endParaRPr lang="en-US" sz="1400"/>
        </a:p>
      </dgm:t>
    </dgm:pt>
    <dgm:pt modelId="{EA738163-DE80-D64E-B7F7-37C52EA8C95D}" type="sibTrans" cxnId="{833AA204-268F-994B-B4A2-AB02442ADF07}">
      <dgm:prSet/>
      <dgm:spPr/>
      <dgm:t>
        <a:bodyPr/>
        <a:lstStyle/>
        <a:p>
          <a:endParaRPr lang="en-US" sz="1400"/>
        </a:p>
      </dgm:t>
    </dgm:pt>
    <dgm:pt modelId="{657203BF-33A3-634F-A6D6-CEBF5DAE2F3D}">
      <dgm:prSet phldrT="[Text]" custT="1"/>
      <dgm:spPr/>
      <dgm:t>
        <a:bodyPr/>
        <a:lstStyle/>
        <a:p>
          <a:pPr rtl="0"/>
          <a:r>
            <a:rPr lang="en-US" sz="1600" dirty="0"/>
            <a:t>Value Classes</a:t>
          </a:r>
        </a:p>
      </dgm:t>
    </dgm:pt>
    <dgm:pt modelId="{E5C05343-FA39-494E-9C70-BCB169A42264}" type="parTrans" cxnId="{649B91EA-5C11-AF4E-A7B0-D7AEF8106F01}">
      <dgm:prSet/>
      <dgm:spPr/>
      <dgm:t>
        <a:bodyPr/>
        <a:lstStyle/>
        <a:p>
          <a:endParaRPr lang="en-US" sz="1400"/>
        </a:p>
      </dgm:t>
    </dgm:pt>
    <dgm:pt modelId="{36858F75-C5CE-D74A-B475-8D66D0257EB5}" type="sibTrans" cxnId="{649B91EA-5C11-AF4E-A7B0-D7AEF8106F01}">
      <dgm:prSet/>
      <dgm:spPr/>
      <dgm:t>
        <a:bodyPr/>
        <a:lstStyle/>
        <a:p>
          <a:endParaRPr lang="en-US" sz="1400"/>
        </a:p>
      </dgm:t>
    </dgm:pt>
    <dgm:pt modelId="{0D48492B-312F-BD4E-A15F-E2EC945C58EC}">
      <dgm:prSet phldrT="[Text]" custT="1"/>
      <dgm:spPr/>
      <dgm:t>
        <a:bodyPr/>
        <a:lstStyle/>
        <a:p>
          <a:pPr rtl="0"/>
          <a:r>
            <a:rPr lang="en-US" sz="1600" dirty="0"/>
            <a:t>Predefined Functions</a:t>
          </a:r>
        </a:p>
      </dgm:t>
    </dgm:pt>
    <dgm:pt modelId="{4B55C2F7-0FA2-3F4D-9F64-ABC8D89811C6}" type="parTrans" cxnId="{54FBCEC2-066D-354A-AFCB-76D6C31ABA65}">
      <dgm:prSet/>
      <dgm:spPr/>
      <dgm:t>
        <a:bodyPr/>
        <a:lstStyle/>
        <a:p>
          <a:endParaRPr lang="en-US" sz="1400"/>
        </a:p>
      </dgm:t>
    </dgm:pt>
    <dgm:pt modelId="{923BEBAD-A6CD-8944-AB84-C942C8A42F72}" type="sibTrans" cxnId="{54FBCEC2-066D-354A-AFCB-76D6C31ABA65}">
      <dgm:prSet/>
      <dgm:spPr/>
      <dgm:t>
        <a:bodyPr/>
        <a:lstStyle/>
        <a:p>
          <a:endParaRPr lang="en-US" sz="1400"/>
        </a:p>
      </dgm:t>
    </dgm:pt>
    <dgm:pt modelId="{D5B009BD-8131-6C4C-B266-9EB7E9B22C88}">
      <dgm:prSet phldrT="[Text]" custT="1"/>
      <dgm:spPr/>
      <dgm:t>
        <a:bodyPr/>
        <a:lstStyle/>
        <a:p>
          <a:pPr rtl="0"/>
          <a:r>
            <a:rPr lang="en-US" sz="1600" dirty="0" err="1"/>
            <a:t>EnvironmentM</a:t>
          </a:r>
          <a:r>
            <a:rPr lang="en-US" sz="1600" dirty="0"/>
            <a:t> and E</a:t>
          </a:r>
        </a:p>
      </dgm:t>
    </dgm:pt>
    <dgm:pt modelId="{708EEA02-373B-0544-B88D-6E0F291DE545}" type="parTrans" cxnId="{A55CB30D-0F1D-D84E-9CD0-357D0AA6888E}">
      <dgm:prSet/>
      <dgm:spPr/>
      <dgm:t>
        <a:bodyPr/>
        <a:lstStyle/>
        <a:p>
          <a:endParaRPr lang="en-US" sz="1400"/>
        </a:p>
      </dgm:t>
    </dgm:pt>
    <dgm:pt modelId="{0A2D6966-7503-974F-AC21-3D318B523267}" type="sibTrans" cxnId="{A55CB30D-0F1D-D84E-9CD0-357D0AA6888E}">
      <dgm:prSet/>
      <dgm:spPr/>
      <dgm:t>
        <a:bodyPr/>
        <a:lstStyle/>
        <a:p>
          <a:endParaRPr lang="en-US" sz="1400"/>
        </a:p>
      </dgm:t>
    </dgm:pt>
    <dgm:pt modelId="{1BDF73FF-81C5-3B47-AB27-6179E02DDAFD}">
      <dgm:prSet phldrT="[Text]" custT="1"/>
      <dgm:spPr/>
      <dgm:t>
        <a:bodyPr/>
        <a:lstStyle/>
        <a:p>
          <a:pPr rtl="0"/>
          <a:r>
            <a:rPr lang="en-US" sz="1600" dirty="0"/>
            <a:t>Type Classes</a:t>
          </a:r>
        </a:p>
      </dgm:t>
    </dgm:pt>
    <dgm:pt modelId="{A109BC52-A218-7640-A517-9F62D6E1B649}" type="parTrans" cxnId="{2E373967-0531-F642-9E66-E357B5CD3BEF}">
      <dgm:prSet/>
      <dgm:spPr/>
      <dgm:t>
        <a:bodyPr/>
        <a:lstStyle/>
        <a:p>
          <a:endParaRPr lang="en-US" sz="1400"/>
        </a:p>
      </dgm:t>
    </dgm:pt>
    <dgm:pt modelId="{C2CD380A-EEE7-7E47-87EA-C3D225D0C00F}" type="sibTrans" cxnId="{2E373967-0531-F642-9E66-E357B5CD3BEF}">
      <dgm:prSet/>
      <dgm:spPr/>
      <dgm:t>
        <a:bodyPr/>
        <a:lstStyle/>
        <a:p>
          <a:endParaRPr lang="en-US" sz="1400"/>
        </a:p>
      </dgm:t>
    </dgm:pt>
    <dgm:pt modelId="{ACC0EAA7-47CF-E849-9CF5-E75D3C0E8C9A}">
      <dgm:prSet phldrT="[Text]" custT="1"/>
      <dgm:spPr/>
      <dgm:t>
        <a:bodyPr/>
        <a:lstStyle/>
        <a:p>
          <a:pPr rtl="0"/>
          <a:r>
            <a:rPr lang="en-US" sz="1600" dirty="0"/>
            <a:t>Type Environment</a:t>
          </a:r>
        </a:p>
      </dgm:t>
    </dgm:pt>
    <dgm:pt modelId="{5E0DF1FB-13B5-8F43-9B38-A885E5B6FE1B}" type="parTrans" cxnId="{1DD10D55-C46F-9A47-BB47-F752F97DCDAF}">
      <dgm:prSet/>
      <dgm:spPr/>
      <dgm:t>
        <a:bodyPr/>
        <a:lstStyle/>
        <a:p>
          <a:endParaRPr lang="en-US" sz="1400"/>
        </a:p>
      </dgm:t>
    </dgm:pt>
    <dgm:pt modelId="{FEBAA491-7D8A-5B44-8B0A-E158AF04C1D5}" type="sibTrans" cxnId="{1DD10D55-C46F-9A47-BB47-F752F97DCDAF}">
      <dgm:prSet/>
      <dgm:spPr/>
      <dgm:t>
        <a:bodyPr/>
        <a:lstStyle/>
        <a:p>
          <a:endParaRPr lang="en-US" sz="1400"/>
        </a:p>
      </dgm:t>
    </dgm:pt>
    <dgm:pt modelId="{B3176800-4E63-5441-BBA0-D73AE00BC25B}">
      <dgm:prSet phldrT="[Text]" custT="1"/>
      <dgm:spPr/>
      <dgm:t>
        <a:bodyPr/>
        <a:lstStyle/>
        <a:p>
          <a:pPr rtl="0"/>
          <a:r>
            <a:rPr lang="en-US" sz="1600" dirty="0"/>
            <a:t>Interpreter</a:t>
          </a:r>
        </a:p>
      </dgm:t>
    </dgm:pt>
    <dgm:pt modelId="{264753B8-46C4-0345-A751-20E5C78F2393}" type="parTrans" cxnId="{E983E02D-6520-8541-82E0-339B5B1266DE}">
      <dgm:prSet/>
      <dgm:spPr/>
      <dgm:t>
        <a:bodyPr/>
        <a:lstStyle/>
        <a:p>
          <a:endParaRPr lang="en-US"/>
        </a:p>
      </dgm:t>
    </dgm:pt>
    <dgm:pt modelId="{B25FC200-9296-FB4F-A3C8-C5E1ACC23977}" type="sibTrans" cxnId="{E983E02D-6520-8541-82E0-339B5B1266DE}">
      <dgm:prSet/>
      <dgm:spPr/>
      <dgm:t>
        <a:bodyPr/>
        <a:lstStyle/>
        <a:p>
          <a:endParaRPr lang="en-US"/>
        </a:p>
      </dgm:t>
    </dgm:pt>
    <dgm:pt modelId="{89DCB5A3-CBDC-7445-9709-F16DDE93C7D1}" type="pres">
      <dgm:prSet presAssocID="{81873860-157A-3741-A598-DEE2B9C0667A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56B7AF9E-2FB5-BA4B-BE6F-ED0498F39281}" type="pres">
      <dgm:prSet presAssocID="{1017BE51-E5A8-E849-8BFE-CF8ED5442348}" presName="hierRoot1" presStyleCnt="0">
        <dgm:presLayoutVars>
          <dgm:hierBranch val="init"/>
        </dgm:presLayoutVars>
      </dgm:prSet>
      <dgm:spPr/>
    </dgm:pt>
    <dgm:pt modelId="{3CC8205D-81D0-CC49-B6DB-DB83FBD6A69B}" type="pres">
      <dgm:prSet presAssocID="{1017BE51-E5A8-E849-8BFE-CF8ED5442348}" presName="rootComposite1" presStyleCnt="0"/>
      <dgm:spPr/>
    </dgm:pt>
    <dgm:pt modelId="{693A6FCA-0634-FC41-8A51-67A9CF085C04}" type="pres">
      <dgm:prSet presAssocID="{1017BE51-E5A8-E849-8BFE-CF8ED5442348}" presName="rootText1" presStyleLbl="node0" presStyleIdx="0" presStyleCnt="1">
        <dgm:presLayoutVars>
          <dgm:chPref val="3"/>
        </dgm:presLayoutVars>
      </dgm:prSet>
      <dgm:spPr/>
    </dgm:pt>
    <dgm:pt modelId="{238F0D01-7C5E-9048-8C0E-E96E7CAFA639}" type="pres">
      <dgm:prSet presAssocID="{1017BE51-E5A8-E849-8BFE-CF8ED5442348}" presName="rootConnector1" presStyleLbl="node1" presStyleIdx="0" presStyleCnt="0"/>
      <dgm:spPr/>
    </dgm:pt>
    <dgm:pt modelId="{9AF1E10E-2997-C644-BB13-D2416F757EB2}" type="pres">
      <dgm:prSet presAssocID="{1017BE51-E5A8-E849-8BFE-CF8ED5442348}" presName="hierChild2" presStyleCnt="0"/>
      <dgm:spPr/>
    </dgm:pt>
    <dgm:pt modelId="{EA0A0CEC-FAFB-C745-B62B-B98A30FCF197}" type="pres">
      <dgm:prSet presAssocID="{6F867AA1-7C20-6548-8395-0527FDF9A05D}" presName="Name37" presStyleLbl="parChTrans1D2" presStyleIdx="0" presStyleCnt="3"/>
      <dgm:spPr/>
    </dgm:pt>
    <dgm:pt modelId="{3A1C5B65-760F-7047-B23D-E8FB040537B9}" type="pres">
      <dgm:prSet presAssocID="{493ECB84-F32A-8C49-8B30-406985C23383}" presName="hierRoot2" presStyleCnt="0">
        <dgm:presLayoutVars>
          <dgm:hierBranch val="init"/>
        </dgm:presLayoutVars>
      </dgm:prSet>
      <dgm:spPr/>
    </dgm:pt>
    <dgm:pt modelId="{D1D85B48-963B-2A44-BE71-0FACAAF8133B}" type="pres">
      <dgm:prSet presAssocID="{493ECB84-F32A-8C49-8B30-406985C23383}" presName="rootComposite" presStyleCnt="0"/>
      <dgm:spPr/>
    </dgm:pt>
    <dgm:pt modelId="{F5C2233A-C154-5744-A055-1F22AEC5D06B}" type="pres">
      <dgm:prSet presAssocID="{493ECB84-F32A-8C49-8B30-406985C23383}" presName="rootText" presStyleLbl="node2" presStyleIdx="0" presStyleCnt="3">
        <dgm:presLayoutVars>
          <dgm:chPref val="3"/>
        </dgm:presLayoutVars>
      </dgm:prSet>
      <dgm:spPr/>
    </dgm:pt>
    <dgm:pt modelId="{313C3FCB-0D20-C847-9D41-8FBDA5E815BE}" type="pres">
      <dgm:prSet presAssocID="{493ECB84-F32A-8C49-8B30-406985C23383}" presName="rootConnector" presStyleLbl="node2" presStyleIdx="0" presStyleCnt="3"/>
      <dgm:spPr/>
    </dgm:pt>
    <dgm:pt modelId="{BE0ECE17-D824-B845-8E6A-58799161ADD2}" type="pres">
      <dgm:prSet presAssocID="{493ECB84-F32A-8C49-8B30-406985C23383}" presName="hierChild4" presStyleCnt="0"/>
      <dgm:spPr/>
    </dgm:pt>
    <dgm:pt modelId="{F689D7AA-E30C-A648-96C9-FD995C47FAED}" type="pres">
      <dgm:prSet presAssocID="{D22C93C4-6A30-7546-9049-CE1D9E134CE6}" presName="Name37" presStyleLbl="parChTrans1D3" presStyleIdx="0" presStyleCnt="9"/>
      <dgm:spPr/>
    </dgm:pt>
    <dgm:pt modelId="{F9F66372-E489-6B4C-A49A-D7D514284821}" type="pres">
      <dgm:prSet presAssocID="{3B48D87A-0B0D-B642-A6CE-18BB9CA5530D}" presName="hierRoot2" presStyleCnt="0">
        <dgm:presLayoutVars>
          <dgm:hierBranch val="init"/>
        </dgm:presLayoutVars>
      </dgm:prSet>
      <dgm:spPr/>
    </dgm:pt>
    <dgm:pt modelId="{070823C4-A120-2848-AC02-202E774BF17B}" type="pres">
      <dgm:prSet presAssocID="{3B48D87A-0B0D-B642-A6CE-18BB9CA5530D}" presName="rootComposite" presStyleCnt="0"/>
      <dgm:spPr/>
    </dgm:pt>
    <dgm:pt modelId="{15FE6959-362B-C64F-8F97-A527C845C577}" type="pres">
      <dgm:prSet presAssocID="{3B48D87A-0B0D-B642-A6CE-18BB9CA5530D}" presName="rootText" presStyleLbl="node3" presStyleIdx="0" presStyleCnt="9" custLinFactX="-50851" custLinFactNeighborX="-100000" custLinFactNeighborY="-3440">
        <dgm:presLayoutVars>
          <dgm:chPref val="3"/>
        </dgm:presLayoutVars>
      </dgm:prSet>
      <dgm:spPr/>
    </dgm:pt>
    <dgm:pt modelId="{B1A1EF1F-0983-B847-BACE-D3148411B3F6}" type="pres">
      <dgm:prSet presAssocID="{3B48D87A-0B0D-B642-A6CE-18BB9CA5530D}" presName="rootConnector" presStyleLbl="node3" presStyleIdx="0" presStyleCnt="9"/>
      <dgm:spPr/>
    </dgm:pt>
    <dgm:pt modelId="{986E6FDF-0266-AC44-8F2C-92FE419B6F0C}" type="pres">
      <dgm:prSet presAssocID="{3B48D87A-0B0D-B642-A6CE-18BB9CA5530D}" presName="hierChild4" presStyleCnt="0"/>
      <dgm:spPr/>
    </dgm:pt>
    <dgm:pt modelId="{9E6CD784-7BE5-0B49-AA1E-44463DA64B54}" type="pres">
      <dgm:prSet presAssocID="{3B48D87A-0B0D-B642-A6CE-18BB9CA5530D}" presName="hierChild5" presStyleCnt="0"/>
      <dgm:spPr/>
    </dgm:pt>
    <dgm:pt modelId="{DF0ECFDA-3A64-634E-A36B-CFD114814F8F}" type="pres">
      <dgm:prSet presAssocID="{967E312A-B450-DF48-AC90-A409A629EF63}" presName="Name37" presStyleLbl="parChTrans1D3" presStyleIdx="1" presStyleCnt="9"/>
      <dgm:spPr/>
    </dgm:pt>
    <dgm:pt modelId="{4748FF06-6D05-CA4B-BB47-54E84880A5AB}" type="pres">
      <dgm:prSet presAssocID="{30FEEC14-A2B3-F348-BE27-CF5363F785D2}" presName="hierRoot2" presStyleCnt="0">
        <dgm:presLayoutVars>
          <dgm:hierBranch val="init"/>
        </dgm:presLayoutVars>
      </dgm:prSet>
      <dgm:spPr/>
    </dgm:pt>
    <dgm:pt modelId="{E025FF5F-C55F-EC41-8C89-DF46FD910674}" type="pres">
      <dgm:prSet presAssocID="{30FEEC14-A2B3-F348-BE27-CF5363F785D2}" presName="rootComposite" presStyleCnt="0"/>
      <dgm:spPr/>
    </dgm:pt>
    <dgm:pt modelId="{2CF7A20C-E425-1C4E-9890-EF8D06F4BA1D}" type="pres">
      <dgm:prSet presAssocID="{30FEEC14-A2B3-F348-BE27-CF5363F785D2}" presName="rootText" presStyleLbl="node3" presStyleIdx="1" presStyleCnt="9" custLinFactX="-49480" custLinFactNeighborX="-100000">
        <dgm:presLayoutVars>
          <dgm:chPref val="3"/>
        </dgm:presLayoutVars>
      </dgm:prSet>
      <dgm:spPr/>
    </dgm:pt>
    <dgm:pt modelId="{DB2646E8-45A9-AF42-900A-628F640CD3B1}" type="pres">
      <dgm:prSet presAssocID="{30FEEC14-A2B3-F348-BE27-CF5363F785D2}" presName="rootConnector" presStyleLbl="node3" presStyleIdx="1" presStyleCnt="9"/>
      <dgm:spPr/>
    </dgm:pt>
    <dgm:pt modelId="{7F759348-D594-A241-90D2-EC0DB6A65074}" type="pres">
      <dgm:prSet presAssocID="{30FEEC14-A2B3-F348-BE27-CF5363F785D2}" presName="hierChild4" presStyleCnt="0"/>
      <dgm:spPr/>
    </dgm:pt>
    <dgm:pt modelId="{6D969F48-3298-5349-8CF6-FC4D828E96D8}" type="pres">
      <dgm:prSet presAssocID="{30FEEC14-A2B3-F348-BE27-CF5363F785D2}" presName="hierChild5" presStyleCnt="0"/>
      <dgm:spPr/>
    </dgm:pt>
    <dgm:pt modelId="{FB6996EF-6077-A548-94B0-EEDB9BFD2E85}" type="pres">
      <dgm:prSet presAssocID="{A3BF2026-DCAC-CB4F-B6A0-0DA3CC93B4E0}" presName="Name37" presStyleLbl="parChTrans1D3" presStyleIdx="2" presStyleCnt="9"/>
      <dgm:spPr/>
    </dgm:pt>
    <dgm:pt modelId="{83707AFE-3EFF-304E-92A2-78AE0EF4B12C}" type="pres">
      <dgm:prSet presAssocID="{824DC9C2-9603-6A4A-9A0E-CE61BC21A829}" presName="hierRoot2" presStyleCnt="0">
        <dgm:presLayoutVars>
          <dgm:hierBranch val="init"/>
        </dgm:presLayoutVars>
      </dgm:prSet>
      <dgm:spPr/>
    </dgm:pt>
    <dgm:pt modelId="{94802851-9F27-4542-AC2F-5344811E5FF1}" type="pres">
      <dgm:prSet presAssocID="{824DC9C2-9603-6A4A-9A0E-CE61BC21A829}" presName="rootComposite" presStyleCnt="0"/>
      <dgm:spPr/>
    </dgm:pt>
    <dgm:pt modelId="{8034573D-FAB8-4A4C-B147-3816D4A3EDE8}" type="pres">
      <dgm:prSet presAssocID="{824DC9C2-9603-6A4A-9A0E-CE61BC21A829}" presName="rootText" presStyleLbl="node3" presStyleIdx="2" presStyleCnt="9" custLinFactX="-46737" custLinFactNeighborX="-100000">
        <dgm:presLayoutVars>
          <dgm:chPref val="3"/>
        </dgm:presLayoutVars>
      </dgm:prSet>
      <dgm:spPr/>
    </dgm:pt>
    <dgm:pt modelId="{1A90C55E-7AC0-8747-9BE6-8C2ACFC9188D}" type="pres">
      <dgm:prSet presAssocID="{824DC9C2-9603-6A4A-9A0E-CE61BC21A829}" presName="rootConnector" presStyleLbl="node3" presStyleIdx="2" presStyleCnt="9"/>
      <dgm:spPr/>
    </dgm:pt>
    <dgm:pt modelId="{F45CBEFE-A4CD-0243-9944-F60192A90415}" type="pres">
      <dgm:prSet presAssocID="{824DC9C2-9603-6A4A-9A0E-CE61BC21A829}" presName="hierChild4" presStyleCnt="0"/>
      <dgm:spPr/>
    </dgm:pt>
    <dgm:pt modelId="{74C2B306-67B1-BB47-AA9F-8FFAF8773648}" type="pres">
      <dgm:prSet presAssocID="{824DC9C2-9603-6A4A-9A0E-CE61BC21A829}" presName="hierChild5" presStyleCnt="0"/>
      <dgm:spPr/>
    </dgm:pt>
    <dgm:pt modelId="{8B171EC1-AE1B-AE4A-92BB-BF81D8ADB7F3}" type="pres">
      <dgm:prSet presAssocID="{493ECB84-F32A-8C49-8B30-406985C23383}" presName="hierChild5" presStyleCnt="0"/>
      <dgm:spPr/>
    </dgm:pt>
    <dgm:pt modelId="{A177A661-9DDE-2949-9316-67A867C1E86B}" type="pres">
      <dgm:prSet presAssocID="{EAE30393-FD93-BB41-BEB6-C27DC0838C14}" presName="Name37" presStyleLbl="parChTrans1D2" presStyleIdx="1" presStyleCnt="3"/>
      <dgm:spPr/>
    </dgm:pt>
    <dgm:pt modelId="{E29BA360-CEF0-C440-92A7-BFF5D4B7D401}" type="pres">
      <dgm:prSet presAssocID="{F176AC75-918F-204A-9447-CF765DE55CFD}" presName="hierRoot2" presStyleCnt="0">
        <dgm:presLayoutVars>
          <dgm:hierBranch val="init"/>
        </dgm:presLayoutVars>
      </dgm:prSet>
      <dgm:spPr/>
    </dgm:pt>
    <dgm:pt modelId="{5052985C-AB26-8C4D-92F0-72D101573FC2}" type="pres">
      <dgm:prSet presAssocID="{F176AC75-918F-204A-9447-CF765DE55CFD}" presName="rootComposite" presStyleCnt="0"/>
      <dgm:spPr/>
    </dgm:pt>
    <dgm:pt modelId="{F184BCB7-097A-9A40-8755-F2236F2571FF}" type="pres">
      <dgm:prSet presAssocID="{F176AC75-918F-204A-9447-CF765DE55CFD}" presName="rootText" presStyleLbl="node2" presStyleIdx="1" presStyleCnt="3">
        <dgm:presLayoutVars>
          <dgm:chPref val="3"/>
        </dgm:presLayoutVars>
      </dgm:prSet>
      <dgm:spPr/>
    </dgm:pt>
    <dgm:pt modelId="{B4C7A567-452C-8242-9ED4-8C8B549AD1D0}" type="pres">
      <dgm:prSet presAssocID="{F176AC75-918F-204A-9447-CF765DE55CFD}" presName="rootConnector" presStyleLbl="node2" presStyleIdx="1" presStyleCnt="3"/>
      <dgm:spPr/>
    </dgm:pt>
    <dgm:pt modelId="{CC747603-7E46-394A-B2F8-9057B2FCD9A5}" type="pres">
      <dgm:prSet presAssocID="{F176AC75-918F-204A-9447-CF765DE55CFD}" presName="hierChild4" presStyleCnt="0"/>
      <dgm:spPr/>
    </dgm:pt>
    <dgm:pt modelId="{A89F5E7D-BC35-214F-87E6-B6F114686692}" type="pres">
      <dgm:prSet presAssocID="{E5C05343-FA39-494E-9C70-BCB169A42264}" presName="Name37" presStyleLbl="parChTrans1D3" presStyleIdx="3" presStyleCnt="9"/>
      <dgm:spPr/>
    </dgm:pt>
    <dgm:pt modelId="{2CC92D28-39B1-734B-8DDD-B86C1D0340D7}" type="pres">
      <dgm:prSet presAssocID="{657203BF-33A3-634F-A6D6-CEBF5DAE2F3D}" presName="hierRoot2" presStyleCnt="0">
        <dgm:presLayoutVars>
          <dgm:hierBranch val="init"/>
        </dgm:presLayoutVars>
      </dgm:prSet>
      <dgm:spPr/>
    </dgm:pt>
    <dgm:pt modelId="{ABE265A0-F384-F741-A998-54DAFD02E793}" type="pres">
      <dgm:prSet presAssocID="{657203BF-33A3-634F-A6D6-CEBF5DAE2F3D}" presName="rootComposite" presStyleCnt="0"/>
      <dgm:spPr/>
    </dgm:pt>
    <dgm:pt modelId="{11670AD3-E3DC-684C-81AA-0361896769D9}" type="pres">
      <dgm:prSet presAssocID="{657203BF-33A3-634F-A6D6-CEBF5DAE2F3D}" presName="rootText" presStyleLbl="node3" presStyleIdx="3" presStyleCnt="9" custLinFactX="6967" custLinFactNeighborX="100000" custLinFactNeighborY="-3440">
        <dgm:presLayoutVars>
          <dgm:chPref val="3"/>
        </dgm:presLayoutVars>
      </dgm:prSet>
      <dgm:spPr/>
    </dgm:pt>
    <dgm:pt modelId="{03445120-25F2-4040-9536-DC4D61E90F0C}" type="pres">
      <dgm:prSet presAssocID="{657203BF-33A3-634F-A6D6-CEBF5DAE2F3D}" presName="rootConnector" presStyleLbl="node3" presStyleIdx="3" presStyleCnt="9"/>
      <dgm:spPr/>
    </dgm:pt>
    <dgm:pt modelId="{9D77E74F-FE6D-EB4B-9FB5-F411F52733B2}" type="pres">
      <dgm:prSet presAssocID="{657203BF-33A3-634F-A6D6-CEBF5DAE2F3D}" presName="hierChild4" presStyleCnt="0"/>
      <dgm:spPr/>
    </dgm:pt>
    <dgm:pt modelId="{1D14B12F-7AEF-CC44-B065-44DE0A7F16CF}" type="pres">
      <dgm:prSet presAssocID="{657203BF-33A3-634F-A6D6-CEBF5DAE2F3D}" presName="hierChild5" presStyleCnt="0"/>
      <dgm:spPr/>
    </dgm:pt>
    <dgm:pt modelId="{1224D465-0A1E-824F-909D-F03E3D4C177F}" type="pres">
      <dgm:prSet presAssocID="{4B55C2F7-0FA2-3F4D-9F64-ABC8D89811C6}" presName="Name37" presStyleLbl="parChTrans1D3" presStyleIdx="4" presStyleCnt="9"/>
      <dgm:spPr/>
    </dgm:pt>
    <dgm:pt modelId="{388A8BE8-9266-4D4C-B9B5-C904002A8882}" type="pres">
      <dgm:prSet presAssocID="{0D48492B-312F-BD4E-A15F-E2EC945C58EC}" presName="hierRoot2" presStyleCnt="0">
        <dgm:presLayoutVars>
          <dgm:hierBranch val="init"/>
        </dgm:presLayoutVars>
      </dgm:prSet>
      <dgm:spPr/>
    </dgm:pt>
    <dgm:pt modelId="{334F5BC3-E93F-B840-850D-4B8A19C46A0F}" type="pres">
      <dgm:prSet presAssocID="{0D48492B-312F-BD4E-A15F-E2EC945C58EC}" presName="rootComposite" presStyleCnt="0"/>
      <dgm:spPr/>
    </dgm:pt>
    <dgm:pt modelId="{DBF2B0CE-1127-2343-A31A-12FBADEEDCB9}" type="pres">
      <dgm:prSet presAssocID="{0D48492B-312F-BD4E-A15F-E2EC945C58EC}" presName="rootText" presStyleLbl="node3" presStyleIdx="4" presStyleCnt="9" custLinFactX="-33023" custLinFactNeighborX="-100000">
        <dgm:presLayoutVars>
          <dgm:chPref val="3"/>
        </dgm:presLayoutVars>
      </dgm:prSet>
      <dgm:spPr/>
    </dgm:pt>
    <dgm:pt modelId="{D48FA89E-5D5D-6241-ADDB-12A60EE55A40}" type="pres">
      <dgm:prSet presAssocID="{0D48492B-312F-BD4E-A15F-E2EC945C58EC}" presName="rootConnector" presStyleLbl="node3" presStyleIdx="4" presStyleCnt="9"/>
      <dgm:spPr/>
    </dgm:pt>
    <dgm:pt modelId="{8AB12059-15C4-EB48-8F88-85C4FA0BFDC2}" type="pres">
      <dgm:prSet presAssocID="{0D48492B-312F-BD4E-A15F-E2EC945C58EC}" presName="hierChild4" presStyleCnt="0"/>
      <dgm:spPr/>
    </dgm:pt>
    <dgm:pt modelId="{D5B8BE58-F7E0-9E47-B3A1-E759C523E75B}" type="pres">
      <dgm:prSet presAssocID="{0D48492B-312F-BD4E-A15F-E2EC945C58EC}" presName="hierChild5" presStyleCnt="0"/>
      <dgm:spPr/>
    </dgm:pt>
    <dgm:pt modelId="{0B033646-8475-BE4C-8B12-7A1B7286D94C}" type="pres">
      <dgm:prSet presAssocID="{708EEA02-373B-0544-B88D-6E0F291DE545}" presName="Name37" presStyleLbl="parChTrans1D3" presStyleIdx="5" presStyleCnt="9"/>
      <dgm:spPr/>
    </dgm:pt>
    <dgm:pt modelId="{ABD3E524-30F7-F54B-BA57-FB4D353662D3}" type="pres">
      <dgm:prSet presAssocID="{D5B009BD-8131-6C4C-B266-9EB7E9B22C88}" presName="hierRoot2" presStyleCnt="0">
        <dgm:presLayoutVars>
          <dgm:hierBranch val="init"/>
        </dgm:presLayoutVars>
      </dgm:prSet>
      <dgm:spPr/>
    </dgm:pt>
    <dgm:pt modelId="{B665428F-407E-8049-9CFD-9CE341A8FACA}" type="pres">
      <dgm:prSet presAssocID="{D5B009BD-8131-6C4C-B266-9EB7E9B22C88}" presName="rootComposite" presStyleCnt="0"/>
      <dgm:spPr/>
    </dgm:pt>
    <dgm:pt modelId="{6505935C-166A-D849-9F2D-66FE7795DDF1}" type="pres">
      <dgm:prSet presAssocID="{D5B009BD-8131-6C4C-B266-9EB7E9B22C88}" presName="rootText" presStyleLbl="node3" presStyleIdx="5" presStyleCnt="9" custLinFactX="-27538" custLinFactNeighborX="-100000" custLinFactNeighborY="-10971">
        <dgm:presLayoutVars>
          <dgm:chPref val="3"/>
        </dgm:presLayoutVars>
      </dgm:prSet>
      <dgm:spPr/>
    </dgm:pt>
    <dgm:pt modelId="{00007AA3-FE02-6C45-96ED-FA5E859B847D}" type="pres">
      <dgm:prSet presAssocID="{D5B009BD-8131-6C4C-B266-9EB7E9B22C88}" presName="rootConnector" presStyleLbl="node3" presStyleIdx="5" presStyleCnt="9"/>
      <dgm:spPr/>
    </dgm:pt>
    <dgm:pt modelId="{36E3A22E-69B6-BB47-98E4-8A9DDB129959}" type="pres">
      <dgm:prSet presAssocID="{D5B009BD-8131-6C4C-B266-9EB7E9B22C88}" presName="hierChild4" presStyleCnt="0"/>
      <dgm:spPr/>
    </dgm:pt>
    <dgm:pt modelId="{8E69BA7C-E1CB-354C-BDFF-026CC8493166}" type="pres">
      <dgm:prSet presAssocID="{D5B009BD-8131-6C4C-B266-9EB7E9B22C88}" presName="hierChild5" presStyleCnt="0"/>
      <dgm:spPr/>
    </dgm:pt>
    <dgm:pt modelId="{4E87CD60-65F4-CD41-81DB-1C7171792B37}" type="pres">
      <dgm:prSet presAssocID="{264753B8-46C4-0345-A751-20E5C78F2393}" presName="Name37" presStyleLbl="parChTrans1D3" presStyleIdx="6" presStyleCnt="9"/>
      <dgm:spPr/>
    </dgm:pt>
    <dgm:pt modelId="{CAF48861-ED47-B044-B7AA-49A1F1E882E1}" type="pres">
      <dgm:prSet presAssocID="{B3176800-4E63-5441-BBA0-D73AE00BC25B}" presName="hierRoot2" presStyleCnt="0">
        <dgm:presLayoutVars>
          <dgm:hierBranch val="init"/>
        </dgm:presLayoutVars>
      </dgm:prSet>
      <dgm:spPr/>
    </dgm:pt>
    <dgm:pt modelId="{91DDDE91-6160-A54A-A6EE-AD738750CD18}" type="pres">
      <dgm:prSet presAssocID="{B3176800-4E63-5441-BBA0-D73AE00BC25B}" presName="rootComposite" presStyleCnt="0"/>
      <dgm:spPr/>
    </dgm:pt>
    <dgm:pt modelId="{695027DA-33AD-3949-90EE-972CFDF3D6E5}" type="pres">
      <dgm:prSet presAssocID="{B3176800-4E63-5441-BBA0-D73AE00BC25B}" presName="rootText" presStyleLbl="node3" presStyleIdx="6" presStyleCnt="9" custLinFactY="-64565" custLinFactNeighborX="1371" custLinFactNeighborY="-100000">
        <dgm:presLayoutVars>
          <dgm:chPref val="3"/>
        </dgm:presLayoutVars>
      </dgm:prSet>
      <dgm:spPr/>
    </dgm:pt>
    <dgm:pt modelId="{2806F47D-EFF3-3F4C-B43E-E3AE08C8190A}" type="pres">
      <dgm:prSet presAssocID="{B3176800-4E63-5441-BBA0-D73AE00BC25B}" presName="rootConnector" presStyleLbl="node3" presStyleIdx="6" presStyleCnt="9"/>
      <dgm:spPr/>
    </dgm:pt>
    <dgm:pt modelId="{59EF15E4-E072-4B40-93F5-86C3A19A93DB}" type="pres">
      <dgm:prSet presAssocID="{B3176800-4E63-5441-BBA0-D73AE00BC25B}" presName="hierChild4" presStyleCnt="0"/>
      <dgm:spPr/>
    </dgm:pt>
    <dgm:pt modelId="{F6BF0BA5-74A6-B849-B875-37009C3ED1F9}" type="pres">
      <dgm:prSet presAssocID="{B3176800-4E63-5441-BBA0-D73AE00BC25B}" presName="hierChild5" presStyleCnt="0"/>
      <dgm:spPr/>
    </dgm:pt>
    <dgm:pt modelId="{2F415BD4-83CD-BB4C-8866-881393CED384}" type="pres">
      <dgm:prSet presAssocID="{F176AC75-918F-204A-9447-CF765DE55CFD}" presName="hierChild5" presStyleCnt="0"/>
      <dgm:spPr/>
    </dgm:pt>
    <dgm:pt modelId="{66B794C6-5221-EF48-B873-661A4A9F9DAB}" type="pres">
      <dgm:prSet presAssocID="{EBEE8966-86B8-5149-A61F-D2AB16447570}" presName="Name37" presStyleLbl="parChTrans1D2" presStyleIdx="2" presStyleCnt="3"/>
      <dgm:spPr/>
    </dgm:pt>
    <dgm:pt modelId="{4C67A2AE-6812-7547-AED1-DB1FCCAD53FC}" type="pres">
      <dgm:prSet presAssocID="{3DB43C42-9264-8243-B433-1D40AA206BD4}" presName="hierRoot2" presStyleCnt="0">
        <dgm:presLayoutVars>
          <dgm:hierBranch val="init"/>
        </dgm:presLayoutVars>
      </dgm:prSet>
      <dgm:spPr/>
    </dgm:pt>
    <dgm:pt modelId="{1E2D95B3-078F-BB46-A5A5-76FC89E5D464}" type="pres">
      <dgm:prSet presAssocID="{3DB43C42-9264-8243-B433-1D40AA206BD4}" presName="rootComposite" presStyleCnt="0"/>
      <dgm:spPr/>
    </dgm:pt>
    <dgm:pt modelId="{8D996E12-08F4-3347-BD1E-6F39261E3F06}" type="pres">
      <dgm:prSet presAssocID="{3DB43C42-9264-8243-B433-1D40AA206BD4}" presName="rootText" presStyleLbl="node2" presStyleIdx="2" presStyleCnt="3" custLinFactX="26166" custLinFactNeighborX="100000" custLinFactNeighborY="2743">
        <dgm:presLayoutVars>
          <dgm:chPref val="3"/>
        </dgm:presLayoutVars>
      </dgm:prSet>
      <dgm:spPr/>
    </dgm:pt>
    <dgm:pt modelId="{64D98622-753F-3842-8791-4B3B8D838310}" type="pres">
      <dgm:prSet presAssocID="{3DB43C42-9264-8243-B433-1D40AA206BD4}" presName="rootConnector" presStyleLbl="node2" presStyleIdx="2" presStyleCnt="3"/>
      <dgm:spPr/>
    </dgm:pt>
    <dgm:pt modelId="{39884E8D-4C65-1948-BCBD-514B3D226451}" type="pres">
      <dgm:prSet presAssocID="{3DB43C42-9264-8243-B433-1D40AA206BD4}" presName="hierChild4" presStyleCnt="0"/>
      <dgm:spPr/>
    </dgm:pt>
    <dgm:pt modelId="{D2994022-B4B8-3F41-A006-32231F1AAFCE}" type="pres">
      <dgm:prSet presAssocID="{A109BC52-A218-7640-A517-9F62D6E1B649}" presName="Name37" presStyleLbl="parChTrans1D3" presStyleIdx="7" presStyleCnt="9"/>
      <dgm:spPr/>
    </dgm:pt>
    <dgm:pt modelId="{8927D5D7-9C86-A846-929F-3BE0B09BFF68}" type="pres">
      <dgm:prSet presAssocID="{1BDF73FF-81C5-3B47-AB27-6179E02DDAFD}" presName="hierRoot2" presStyleCnt="0">
        <dgm:presLayoutVars>
          <dgm:hierBranch val="init"/>
        </dgm:presLayoutVars>
      </dgm:prSet>
      <dgm:spPr/>
    </dgm:pt>
    <dgm:pt modelId="{FD5CAAF8-DE24-0240-8E58-3CDE5EFAFD6A}" type="pres">
      <dgm:prSet presAssocID="{1BDF73FF-81C5-3B47-AB27-6179E02DDAFD}" presName="rootComposite" presStyleCnt="0"/>
      <dgm:spPr/>
    </dgm:pt>
    <dgm:pt modelId="{C044B2FF-5718-194F-ABD0-0A9ED5B87C44}" type="pres">
      <dgm:prSet presAssocID="{1BDF73FF-81C5-3B47-AB27-6179E02DDAFD}" presName="rootText" presStyleLbl="node3" presStyleIdx="7" presStyleCnt="9" custLinFactX="28217" custLinFactNeighborX="100000" custLinFactNeighborY="-3440">
        <dgm:presLayoutVars>
          <dgm:chPref val="3"/>
        </dgm:presLayoutVars>
      </dgm:prSet>
      <dgm:spPr/>
    </dgm:pt>
    <dgm:pt modelId="{2EEFE51E-331C-8842-A3BC-B797E7359E6B}" type="pres">
      <dgm:prSet presAssocID="{1BDF73FF-81C5-3B47-AB27-6179E02DDAFD}" presName="rootConnector" presStyleLbl="node3" presStyleIdx="7" presStyleCnt="9"/>
      <dgm:spPr/>
    </dgm:pt>
    <dgm:pt modelId="{F91EA701-9D5A-FA40-98C7-7EFF294A691F}" type="pres">
      <dgm:prSet presAssocID="{1BDF73FF-81C5-3B47-AB27-6179E02DDAFD}" presName="hierChild4" presStyleCnt="0"/>
      <dgm:spPr/>
    </dgm:pt>
    <dgm:pt modelId="{62E38BDA-AB8E-BA44-A3EC-99B8471B3A6E}" type="pres">
      <dgm:prSet presAssocID="{1BDF73FF-81C5-3B47-AB27-6179E02DDAFD}" presName="hierChild5" presStyleCnt="0"/>
      <dgm:spPr/>
    </dgm:pt>
    <dgm:pt modelId="{207397B2-B7D3-3F41-B92A-E927B26BEC33}" type="pres">
      <dgm:prSet presAssocID="{5E0DF1FB-13B5-8F43-9B38-A885E5B6FE1B}" presName="Name37" presStyleLbl="parChTrans1D3" presStyleIdx="8" presStyleCnt="9"/>
      <dgm:spPr/>
    </dgm:pt>
    <dgm:pt modelId="{CD5E22D9-BDBF-7E47-A3D3-56A0C2FD5BD5}" type="pres">
      <dgm:prSet presAssocID="{ACC0EAA7-47CF-E849-9CF5-E75D3C0E8C9A}" presName="hierRoot2" presStyleCnt="0">
        <dgm:presLayoutVars>
          <dgm:hierBranch val="init"/>
        </dgm:presLayoutVars>
      </dgm:prSet>
      <dgm:spPr/>
    </dgm:pt>
    <dgm:pt modelId="{9F0E4892-1AA3-9B4E-923C-AE9CEA4B2455}" type="pres">
      <dgm:prSet presAssocID="{ACC0EAA7-47CF-E849-9CF5-E75D3C0E8C9A}" presName="rootComposite" presStyleCnt="0"/>
      <dgm:spPr/>
    </dgm:pt>
    <dgm:pt modelId="{C238386D-A70D-B842-8A9F-B8B2E897A011}" type="pres">
      <dgm:prSet presAssocID="{ACC0EAA7-47CF-E849-9CF5-E75D3C0E8C9A}" presName="rootText" presStyleLbl="node3" presStyleIdx="8" presStyleCnt="9" custLinFactNeighborX="-19199" custLinFactNeighborY="-5486">
        <dgm:presLayoutVars>
          <dgm:chPref val="3"/>
        </dgm:presLayoutVars>
      </dgm:prSet>
      <dgm:spPr/>
    </dgm:pt>
    <dgm:pt modelId="{653BEE9D-4E73-0F4E-BB2C-437CBE2F435F}" type="pres">
      <dgm:prSet presAssocID="{ACC0EAA7-47CF-E849-9CF5-E75D3C0E8C9A}" presName="rootConnector" presStyleLbl="node3" presStyleIdx="8" presStyleCnt="9"/>
      <dgm:spPr/>
    </dgm:pt>
    <dgm:pt modelId="{3272D89B-A25F-4748-8411-DA5CF74ECA3C}" type="pres">
      <dgm:prSet presAssocID="{ACC0EAA7-47CF-E849-9CF5-E75D3C0E8C9A}" presName="hierChild4" presStyleCnt="0"/>
      <dgm:spPr/>
    </dgm:pt>
    <dgm:pt modelId="{A58036F1-4295-A44C-B52D-E0ABA728495C}" type="pres">
      <dgm:prSet presAssocID="{ACC0EAA7-47CF-E849-9CF5-E75D3C0E8C9A}" presName="hierChild5" presStyleCnt="0"/>
      <dgm:spPr/>
    </dgm:pt>
    <dgm:pt modelId="{789CB2DA-7B2B-874A-9230-4E48B0CD54EF}" type="pres">
      <dgm:prSet presAssocID="{3DB43C42-9264-8243-B433-1D40AA206BD4}" presName="hierChild5" presStyleCnt="0"/>
      <dgm:spPr/>
    </dgm:pt>
    <dgm:pt modelId="{FD769B01-02D3-B54E-B376-A5E7A1870BE5}" type="pres">
      <dgm:prSet presAssocID="{1017BE51-E5A8-E849-8BFE-CF8ED5442348}" presName="hierChild3" presStyleCnt="0"/>
      <dgm:spPr/>
    </dgm:pt>
  </dgm:ptLst>
  <dgm:cxnLst>
    <dgm:cxn modelId="{833AA204-268F-994B-B4A2-AB02442ADF07}" srcId="{493ECB84-F32A-8C49-8B30-406985C23383}" destId="{824DC9C2-9603-6A4A-9A0E-CE61BC21A829}" srcOrd="2" destOrd="0" parTransId="{A3BF2026-DCAC-CB4F-B6A0-0DA3CC93B4E0}" sibTransId="{EA738163-DE80-D64E-B7F7-37C52EA8C95D}"/>
    <dgm:cxn modelId="{8D4DF005-3EED-434E-ACA1-1712CC7BE839}" type="presOf" srcId="{B3176800-4E63-5441-BBA0-D73AE00BC25B}" destId="{695027DA-33AD-3949-90EE-972CFDF3D6E5}" srcOrd="0" destOrd="0" presId="urn:microsoft.com/office/officeart/2005/8/layout/orgChart1"/>
    <dgm:cxn modelId="{073B7309-AB87-DA45-A276-A84C48DB39F0}" type="presOf" srcId="{493ECB84-F32A-8C49-8B30-406985C23383}" destId="{313C3FCB-0D20-C847-9D41-8FBDA5E815BE}" srcOrd="1" destOrd="0" presId="urn:microsoft.com/office/officeart/2005/8/layout/orgChart1"/>
    <dgm:cxn modelId="{BA3D840D-9124-5849-83A2-BB7FC8FED488}" type="presOf" srcId="{1017BE51-E5A8-E849-8BFE-CF8ED5442348}" destId="{693A6FCA-0634-FC41-8A51-67A9CF085C04}" srcOrd="0" destOrd="0" presId="urn:microsoft.com/office/officeart/2005/8/layout/orgChart1"/>
    <dgm:cxn modelId="{A55CB30D-0F1D-D84E-9CD0-357D0AA6888E}" srcId="{F176AC75-918F-204A-9447-CF765DE55CFD}" destId="{D5B009BD-8131-6C4C-B266-9EB7E9B22C88}" srcOrd="2" destOrd="0" parTransId="{708EEA02-373B-0544-B88D-6E0F291DE545}" sibTransId="{0A2D6966-7503-974F-AC21-3D318B523267}"/>
    <dgm:cxn modelId="{38C21412-1FA1-6942-9094-BA998669A0BB}" type="presOf" srcId="{F176AC75-918F-204A-9447-CF765DE55CFD}" destId="{F184BCB7-097A-9A40-8755-F2236F2571FF}" srcOrd="0" destOrd="0" presId="urn:microsoft.com/office/officeart/2005/8/layout/orgChart1"/>
    <dgm:cxn modelId="{CA50A013-E71B-764D-97AC-E32308635411}" type="presOf" srcId="{5E0DF1FB-13B5-8F43-9B38-A885E5B6FE1B}" destId="{207397B2-B7D3-3F41-B92A-E927B26BEC33}" srcOrd="0" destOrd="0" presId="urn:microsoft.com/office/officeart/2005/8/layout/orgChart1"/>
    <dgm:cxn modelId="{B9913D14-EDD5-5E4E-81B4-53A18CA1A87D}" type="presOf" srcId="{B3176800-4E63-5441-BBA0-D73AE00BC25B}" destId="{2806F47D-EFF3-3F4C-B43E-E3AE08C8190A}" srcOrd="1" destOrd="0" presId="urn:microsoft.com/office/officeart/2005/8/layout/orgChart1"/>
    <dgm:cxn modelId="{C0D0AB14-F881-C242-8EA7-838C72543B2E}" type="presOf" srcId="{264753B8-46C4-0345-A751-20E5C78F2393}" destId="{4E87CD60-65F4-CD41-81DB-1C7171792B37}" srcOrd="0" destOrd="0" presId="urn:microsoft.com/office/officeart/2005/8/layout/orgChart1"/>
    <dgm:cxn modelId="{A6F40D18-B81C-CB48-9CC7-72F44C87B8C7}" type="presOf" srcId="{3DB43C42-9264-8243-B433-1D40AA206BD4}" destId="{64D98622-753F-3842-8791-4B3B8D838310}" srcOrd="1" destOrd="0" presId="urn:microsoft.com/office/officeart/2005/8/layout/orgChart1"/>
    <dgm:cxn modelId="{BFB1611C-47A7-CC4E-87B9-B58746AC7DD6}" type="presOf" srcId="{1BDF73FF-81C5-3B47-AB27-6179E02DDAFD}" destId="{2EEFE51E-331C-8842-A3BC-B797E7359E6B}" srcOrd="1" destOrd="0" presId="urn:microsoft.com/office/officeart/2005/8/layout/orgChart1"/>
    <dgm:cxn modelId="{FE15DE1E-2DED-CE4F-A692-DE8E25A33AE9}" type="presOf" srcId="{E5C05343-FA39-494E-9C70-BCB169A42264}" destId="{A89F5E7D-BC35-214F-87E6-B6F114686692}" srcOrd="0" destOrd="0" presId="urn:microsoft.com/office/officeart/2005/8/layout/orgChart1"/>
    <dgm:cxn modelId="{35D9B82A-E11C-3946-ABEC-7F50279B6D4F}" type="presOf" srcId="{1017BE51-E5A8-E849-8BFE-CF8ED5442348}" destId="{238F0D01-7C5E-9048-8C0E-E96E7CAFA639}" srcOrd="1" destOrd="0" presId="urn:microsoft.com/office/officeart/2005/8/layout/orgChart1"/>
    <dgm:cxn modelId="{E983E02D-6520-8541-82E0-339B5B1266DE}" srcId="{F176AC75-918F-204A-9447-CF765DE55CFD}" destId="{B3176800-4E63-5441-BBA0-D73AE00BC25B}" srcOrd="3" destOrd="0" parTransId="{264753B8-46C4-0345-A751-20E5C78F2393}" sibTransId="{B25FC200-9296-FB4F-A3C8-C5E1ACC23977}"/>
    <dgm:cxn modelId="{12772038-7812-4E45-AD03-CF184975851C}" srcId="{81873860-157A-3741-A598-DEE2B9C0667A}" destId="{1017BE51-E5A8-E849-8BFE-CF8ED5442348}" srcOrd="0" destOrd="0" parTransId="{D459A5DC-A3B6-1948-8EF6-0F98ACA9CD99}" sibTransId="{C599BD38-DCA6-E74C-BDEE-AD3EFE165CD6}"/>
    <dgm:cxn modelId="{324DBC3C-EC6E-064A-883A-5E119D7FEEF9}" type="presOf" srcId="{6F867AA1-7C20-6548-8395-0527FDF9A05D}" destId="{EA0A0CEC-FAFB-C745-B62B-B98A30FCF197}" srcOrd="0" destOrd="0" presId="urn:microsoft.com/office/officeart/2005/8/layout/orgChart1"/>
    <dgm:cxn modelId="{06ABFD41-9C19-7449-9AAF-449BAA3EFFD1}" type="presOf" srcId="{3DB43C42-9264-8243-B433-1D40AA206BD4}" destId="{8D996E12-08F4-3347-BD1E-6F39261E3F06}" srcOrd="0" destOrd="0" presId="urn:microsoft.com/office/officeart/2005/8/layout/orgChart1"/>
    <dgm:cxn modelId="{216BE443-AA71-9247-A8A1-F16BBB715430}" type="presOf" srcId="{493ECB84-F32A-8C49-8B30-406985C23383}" destId="{F5C2233A-C154-5744-A055-1F22AEC5D06B}" srcOrd="0" destOrd="0" presId="urn:microsoft.com/office/officeart/2005/8/layout/orgChart1"/>
    <dgm:cxn modelId="{91D7AC4E-BC6D-AD4A-BB75-153818888D97}" type="presOf" srcId="{A3BF2026-DCAC-CB4F-B6A0-0DA3CC93B4E0}" destId="{FB6996EF-6077-A548-94B0-EEDB9BFD2E85}" srcOrd="0" destOrd="0" presId="urn:microsoft.com/office/officeart/2005/8/layout/orgChart1"/>
    <dgm:cxn modelId="{1DD10D55-C46F-9A47-BB47-F752F97DCDAF}" srcId="{3DB43C42-9264-8243-B433-1D40AA206BD4}" destId="{ACC0EAA7-47CF-E849-9CF5-E75D3C0E8C9A}" srcOrd="1" destOrd="0" parTransId="{5E0DF1FB-13B5-8F43-9B38-A885E5B6FE1B}" sibTransId="{FEBAA491-7D8A-5B44-8B0A-E158AF04C1D5}"/>
    <dgm:cxn modelId="{2521C255-C8C1-9540-913F-C2A41503F7E6}" type="presOf" srcId="{30FEEC14-A2B3-F348-BE27-CF5363F785D2}" destId="{2CF7A20C-E425-1C4E-9890-EF8D06F4BA1D}" srcOrd="0" destOrd="0" presId="urn:microsoft.com/office/officeart/2005/8/layout/orgChart1"/>
    <dgm:cxn modelId="{BD6DAF56-05D7-D74F-8689-58CA902722CB}" type="presOf" srcId="{D5B009BD-8131-6C4C-B266-9EB7E9B22C88}" destId="{00007AA3-FE02-6C45-96ED-FA5E859B847D}" srcOrd="1" destOrd="0" presId="urn:microsoft.com/office/officeart/2005/8/layout/orgChart1"/>
    <dgm:cxn modelId="{8EF1B457-4B6E-034B-8321-71AB03533DAB}" type="presOf" srcId="{0D48492B-312F-BD4E-A15F-E2EC945C58EC}" destId="{D48FA89E-5D5D-6241-ADDB-12A60EE55A40}" srcOrd="1" destOrd="0" presId="urn:microsoft.com/office/officeart/2005/8/layout/orgChart1"/>
    <dgm:cxn modelId="{93C29B5D-03B0-5B4A-B160-A3155592FF19}" srcId="{493ECB84-F32A-8C49-8B30-406985C23383}" destId="{30FEEC14-A2B3-F348-BE27-CF5363F785D2}" srcOrd="1" destOrd="0" parTransId="{967E312A-B450-DF48-AC90-A409A629EF63}" sibTransId="{10585ED2-F8BB-014C-9958-48D579768F94}"/>
    <dgm:cxn modelId="{2E373967-0531-F642-9E66-E357B5CD3BEF}" srcId="{3DB43C42-9264-8243-B433-1D40AA206BD4}" destId="{1BDF73FF-81C5-3B47-AB27-6179E02DDAFD}" srcOrd="0" destOrd="0" parTransId="{A109BC52-A218-7640-A517-9F62D6E1B649}" sibTransId="{C2CD380A-EEE7-7E47-87EA-C3D225D0C00F}"/>
    <dgm:cxn modelId="{F515D56C-FFAC-0043-A66B-3CCC2207A8A7}" type="presOf" srcId="{708EEA02-373B-0544-B88D-6E0F291DE545}" destId="{0B033646-8475-BE4C-8B12-7A1B7286D94C}" srcOrd="0" destOrd="0" presId="urn:microsoft.com/office/officeart/2005/8/layout/orgChart1"/>
    <dgm:cxn modelId="{DB43506F-16C9-EB40-88C6-A6BCDB458379}" type="presOf" srcId="{ACC0EAA7-47CF-E849-9CF5-E75D3C0E8C9A}" destId="{653BEE9D-4E73-0F4E-BB2C-437CBE2F435F}" srcOrd="1" destOrd="0" presId="urn:microsoft.com/office/officeart/2005/8/layout/orgChart1"/>
    <dgm:cxn modelId="{CB37A472-7CDA-0A45-8FEE-9B0ED281EF95}" type="presOf" srcId="{D5B009BD-8131-6C4C-B266-9EB7E9B22C88}" destId="{6505935C-166A-D849-9F2D-66FE7795DDF1}" srcOrd="0" destOrd="0" presId="urn:microsoft.com/office/officeart/2005/8/layout/orgChart1"/>
    <dgm:cxn modelId="{128F8080-5131-6647-9530-31F6C98FDC78}" type="presOf" srcId="{824DC9C2-9603-6A4A-9A0E-CE61BC21A829}" destId="{8034573D-FAB8-4A4C-B147-3816D4A3EDE8}" srcOrd="0" destOrd="0" presId="urn:microsoft.com/office/officeart/2005/8/layout/orgChart1"/>
    <dgm:cxn modelId="{D2967D82-0CA6-0447-9DB5-20C0C99918A8}" type="presOf" srcId="{1BDF73FF-81C5-3B47-AB27-6179E02DDAFD}" destId="{C044B2FF-5718-194F-ABD0-0A9ED5B87C44}" srcOrd="0" destOrd="0" presId="urn:microsoft.com/office/officeart/2005/8/layout/orgChart1"/>
    <dgm:cxn modelId="{523ED48E-27C7-9944-9FD3-B282DDBD20EC}" type="presOf" srcId="{D22C93C4-6A30-7546-9049-CE1D9E134CE6}" destId="{F689D7AA-E30C-A648-96C9-FD995C47FAED}" srcOrd="0" destOrd="0" presId="urn:microsoft.com/office/officeart/2005/8/layout/orgChart1"/>
    <dgm:cxn modelId="{073C2791-DE17-064A-9BD6-117F9D62CBB3}" type="presOf" srcId="{4B55C2F7-0FA2-3F4D-9F64-ABC8D89811C6}" destId="{1224D465-0A1E-824F-909D-F03E3D4C177F}" srcOrd="0" destOrd="0" presId="urn:microsoft.com/office/officeart/2005/8/layout/orgChart1"/>
    <dgm:cxn modelId="{10906F97-AC6E-2740-8FCC-D82471BF9EFB}" type="presOf" srcId="{3B48D87A-0B0D-B642-A6CE-18BB9CA5530D}" destId="{B1A1EF1F-0983-B847-BACE-D3148411B3F6}" srcOrd="1" destOrd="0" presId="urn:microsoft.com/office/officeart/2005/8/layout/orgChart1"/>
    <dgm:cxn modelId="{F5D4E09A-A191-824D-A687-333213B408B6}" type="presOf" srcId="{657203BF-33A3-634F-A6D6-CEBF5DAE2F3D}" destId="{11670AD3-E3DC-684C-81AA-0361896769D9}" srcOrd="0" destOrd="0" presId="urn:microsoft.com/office/officeart/2005/8/layout/orgChart1"/>
    <dgm:cxn modelId="{D9BDFDA2-684E-BB45-87C5-AB1A81FB3CDD}" type="presOf" srcId="{EBEE8966-86B8-5149-A61F-D2AB16447570}" destId="{66B794C6-5221-EF48-B873-661A4A9F9DAB}" srcOrd="0" destOrd="0" presId="urn:microsoft.com/office/officeart/2005/8/layout/orgChart1"/>
    <dgm:cxn modelId="{A92621A4-2EBA-D541-B9E9-3A561B293D19}" type="presOf" srcId="{ACC0EAA7-47CF-E849-9CF5-E75D3C0E8C9A}" destId="{C238386D-A70D-B842-8A9F-B8B2E897A011}" srcOrd="0" destOrd="0" presId="urn:microsoft.com/office/officeart/2005/8/layout/orgChart1"/>
    <dgm:cxn modelId="{450ABBAA-C499-E942-978F-4BA7BADC0387}" type="presOf" srcId="{EAE30393-FD93-BB41-BEB6-C27DC0838C14}" destId="{A177A661-9DDE-2949-9316-67A867C1E86B}" srcOrd="0" destOrd="0" presId="urn:microsoft.com/office/officeart/2005/8/layout/orgChart1"/>
    <dgm:cxn modelId="{187BD7BF-4ECF-4842-A305-8038EF54B4EF}" type="presOf" srcId="{0D48492B-312F-BD4E-A15F-E2EC945C58EC}" destId="{DBF2B0CE-1127-2343-A31A-12FBADEEDCB9}" srcOrd="0" destOrd="0" presId="urn:microsoft.com/office/officeart/2005/8/layout/orgChart1"/>
    <dgm:cxn modelId="{FC7202C2-DD73-DA48-B051-E342D663842C}" type="presOf" srcId="{824DC9C2-9603-6A4A-9A0E-CE61BC21A829}" destId="{1A90C55E-7AC0-8747-9BE6-8C2ACFC9188D}" srcOrd="1" destOrd="0" presId="urn:microsoft.com/office/officeart/2005/8/layout/orgChart1"/>
    <dgm:cxn modelId="{54FBCEC2-066D-354A-AFCB-76D6C31ABA65}" srcId="{F176AC75-918F-204A-9447-CF765DE55CFD}" destId="{0D48492B-312F-BD4E-A15F-E2EC945C58EC}" srcOrd="1" destOrd="0" parTransId="{4B55C2F7-0FA2-3F4D-9F64-ABC8D89811C6}" sibTransId="{923BEBAD-A6CD-8944-AB84-C942C8A42F72}"/>
    <dgm:cxn modelId="{8F02F4CB-5699-2644-AB55-7B42C11F455B}" type="presOf" srcId="{3B48D87A-0B0D-B642-A6CE-18BB9CA5530D}" destId="{15FE6959-362B-C64F-8F97-A527C845C577}" srcOrd="0" destOrd="0" presId="urn:microsoft.com/office/officeart/2005/8/layout/orgChart1"/>
    <dgm:cxn modelId="{5894DFCE-CBA6-5246-86D0-896AA936134B}" type="presOf" srcId="{30FEEC14-A2B3-F348-BE27-CF5363F785D2}" destId="{DB2646E8-45A9-AF42-900A-628F640CD3B1}" srcOrd="1" destOrd="0" presId="urn:microsoft.com/office/officeart/2005/8/layout/orgChart1"/>
    <dgm:cxn modelId="{F2917ED0-6CEC-554E-A840-637E0FD11827}" srcId="{493ECB84-F32A-8C49-8B30-406985C23383}" destId="{3B48D87A-0B0D-B642-A6CE-18BB9CA5530D}" srcOrd="0" destOrd="0" parTransId="{D22C93C4-6A30-7546-9049-CE1D9E134CE6}" sibTransId="{8DBDAFB1-F080-F349-A887-686484B27FDF}"/>
    <dgm:cxn modelId="{6CF233D5-51C9-2D4D-90F9-022CE5ED363A}" srcId="{1017BE51-E5A8-E849-8BFE-CF8ED5442348}" destId="{493ECB84-F32A-8C49-8B30-406985C23383}" srcOrd="0" destOrd="0" parTransId="{6F867AA1-7C20-6548-8395-0527FDF9A05D}" sibTransId="{B24A908B-605F-8248-9460-4FEC038CCEDC}"/>
    <dgm:cxn modelId="{73846EDA-2328-0D4C-9A47-234F2D454172}" type="presOf" srcId="{967E312A-B450-DF48-AC90-A409A629EF63}" destId="{DF0ECFDA-3A64-634E-A36B-CFD114814F8F}" srcOrd="0" destOrd="0" presId="urn:microsoft.com/office/officeart/2005/8/layout/orgChart1"/>
    <dgm:cxn modelId="{F9A309E6-D19A-E549-9E2B-E46A5AACA584}" type="presOf" srcId="{F176AC75-918F-204A-9447-CF765DE55CFD}" destId="{B4C7A567-452C-8242-9ED4-8C8B549AD1D0}" srcOrd="1" destOrd="0" presId="urn:microsoft.com/office/officeart/2005/8/layout/orgChart1"/>
    <dgm:cxn modelId="{649B91EA-5C11-AF4E-A7B0-D7AEF8106F01}" srcId="{F176AC75-918F-204A-9447-CF765DE55CFD}" destId="{657203BF-33A3-634F-A6D6-CEBF5DAE2F3D}" srcOrd="0" destOrd="0" parTransId="{E5C05343-FA39-494E-9C70-BCB169A42264}" sibTransId="{36858F75-C5CE-D74A-B475-8D66D0257EB5}"/>
    <dgm:cxn modelId="{5A06E2EA-2F59-F14F-90F6-C9B14A9C84D3}" type="presOf" srcId="{A109BC52-A218-7640-A517-9F62D6E1B649}" destId="{D2994022-B4B8-3F41-A006-32231F1AAFCE}" srcOrd="0" destOrd="0" presId="urn:microsoft.com/office/officeart/2005/8/layout/orgChart1"/>
    <dgm:cxn modelId="{7C071EFA-8687-6D47-9D5B-89ABFB26CE21}" srcId="{1017BE51-E5A8-E849-8BFE-CF8ED5442348}" destId="{F176AC75-918F-204A-9447-CF765DE55CFD}" srcOrd="1" destOrd="0" parTransId="{EAE30393-FD93-BB41-BEB6-C27DC0838C14}" sibTransId="{04D2EE0E-A98D-CA40-A2E1-A2AC5C530FBD}"/>
    <dgm:cxn modelId="{9C89D4FA-26CB-CB43-83DC-3227E1096340}" srcId="{1017BE51-E5A8-E849-8BFE-CF8ED5442348}" destId="{3DB43C42-9264-8243-B433-1D40AA206BD4}" srcOrd="2" destOrd="0" parTransId="{EBEE8966-86B8-5149-A61F-D2AB16447570}" sibTransId="{722AEE01-C7D2-BE49-B78A-68D41EED759E}"/>
    <dgm:cxn modelId="{53ADFCFA-EBF8-4C40-AACC-A4B8548A9B6A}" type="presOf" srcId="{81873860-157A-3741-A598-DEE2B9C0667A}" destId="{89DCB5A3-CBDC-7445-9709-F16DDE93C7D1}" srcOrd="0" destOrd="0" presId="urn:microsoft.com/office/officeart/2005/8/layout/orgChart1"/>
    <dgm:cxn modelId="{E829F2FE-E8F1-6A44-9D7B-DA3681F2811F}" type="presOf" srcId="{657203BF-33A3-634F-A6D6-CEBF5DAE2F3D}" destId="{03445120-25F2-4040-9536-DC4D61E90F0C}" srcOrd="1" destOrd="0" presId="urn:microsoft.com/office/officeart/2005/8/layout/orgChart1"/>
    <dgm:cxn modelId="{6ADD7B4B-9C6D-574B-951F-9727338BEE50}" type="presParOf" srcId="{89DCB5A3-CBDC-7445-9709-F16DDE93C7D1}" destId="{56B7AF9E-2FB5-BA4B-BE6F-ED0498F39281}" srcOrd="0" destOrd="0" presId="urn:microsoft.com/office/officeart/2005/8/layout/orgChart1"/>
    <dgm:cxn modelId="{A47E82A5-0025-1548-960D-6AFB6CB4E3A2}" type="presParOf" srcId="{56B7AF9E-2FB5-BA4B-BE6F-ED0498F39281}" destId="{3CC8205D-81D0-CC49-B6DB-DB83FBD6A69B}" srcOrd="0" destOrd="0" presId="urn:microsoft.com/office/officeart/2005/8/layout/orgChart1"/>
    <dgm:cxn modelId="{F6FAD43A-90A7-BA4E-AA21-EAD8ACB816D9}" type="presParOf" srcId="{3CC8205D-81D0-CC49-B6DB-DB83FBD6A69B}" destId="{693A6FCA-0634-FC41-8A51-67A9CF085C04}" srcOrd="0" destOrd="0" presId="urn:microsoft.com/office/officeart/2005/8/layout/orgChart1"/>
    <dgm:cxn modelId="{94112CDB-A8F0-A149-B999-EBAD3C488B10}" type="presParOf" srcId="{3CC8205D-81D0-CC49-B6DB-DB83FBD6A69B}" destId="{238F0D01-7C5E-9048-8C0E-E96E7CAFA639}" srcOrd="1" destOrd="0" presId="urn:microsoft.com/office/officeart/2005/8/layout/orgChart1"/>
    <dgm:cxn modelId="{4DB8362A-BCC5-C04C-9FA1-1CA387EC7C0F}" type="presParOf" srcId="{56B7AF9E-2FB5-BA4B-BE6F-ED0498F39281}" destId="{9AF1E10E-2997-C644-BB13-D2416F757EB2}" srcOrd="1" destOrd="0" presId="urn:microsoft.com/office/officeart/2005/8/layout/orgChart1"/>
    <dgm:cxn modelId="{31A2E120-A121-0949-8BE4-8CB6F282A4B6}" type="presParOf" srcId="{9AF1E10E-2997-C644-BB13-D2416F757EB2}" destId="{EA0A0CEC-FAFB-C745-B62B-B98A30FCF197}" srcOrd="0" destOrd="0" presId="urn:microsoft.com/office/officeart/2005/8/layout/orgChart1"/>
    <dgm:cxn modelId="{A11A4E1B-7D78-DD41-B865-7A72E7895CA9}" type="presParOf" srcId="{9AF1E10E-2997-C644-BB13-D2416F757EB2}" destId="{3A1C5B65-760F-7047-B23D-E8FB040537B9}" srcOrd="1" destOrd="0" presId="urn:microsoft.com/office/officeart/2005/8/layout/orgChart1"/>
    <dgm:cxn modelId="{88D1BD7C-C686-5B4D-B1F6-D422B708AED2}" type="presParOf" srcId="{3A1C5B65-760F-7047-B23D-E8FB040537B9}" destId="{D1D85B48-963B-2A44-BE71-0FACAAF8133B}" srcOrd="0" destOrd="0" presId="urn:microsoft.com/office/officeart/2005/8/layout/orgChart1"/>
    <dgm:cxn modelId="{A188C27A-050C-E041-835E-ABF18D595521}" type="presParOf" srcId="{D1D85B48-963B-2A44-BE71-0FACAAF8133B}" destId="{F5C2233A-C154-5744-A055-1F22AEC5D06B}" srcOrd="0" destOrd="0" presId="urn:microsoft.com/office/officeart/2005/8/layout/orgChart1"/>
    <dgm:cxn modelId="{AFB09825-0D1A-DB49-BB3C-DDF9B48B967D}" type="presParOf" srcId="{D1D85B48-963B-2A44-BE71-0FACAAF8133B}" destId="{313C3FCB-0D20-C847-9D41-8FBDA5E815BE}" srcOrd="1" destOrd="0" presId="urn:microsoft.com/office/officeart/2005/8/layout/orgChart1"/>
    <dgm:cxn modelId="{1977E307-464D-E74C-84F7-6F15BE859E6E}" type="presParOf" srcId="{3A1C5B65-760F-7047-B23D-E8FB040537B9}" destId="{BE0ECE17-D824-B845-8E6A-58799161ADD2}" srcOrd="1" destOrd="0" presId="urn:microsoft.com/office/officeart/2005/8/layout/orgChart1"/>
    <dgm:cxn modelId="{CBB37E44-FA82-8A4C-AC8A-0EA68851B065}" type="presParOf" srcId="{BE0ECE17-D824-B845-8E6A-58799161ADD2}" destId="{F689D7AA-E30C-A648-96C9-FD995C47FAED}" srcOrd="0" destOrd="0" presId="urn:microsoft.com/office/officeart/2005/8/layout/orgChart1"/>
    <dgm:cxn modelId="{67767413-AB41-CA4A-9315-5FFD4403D4BD}" type="presParOf" srcId="{BE0ECE17-D824-B845-8E6A-58799161ADD2}" destId="{F9F66372-E489-6B4C-A49A-D7D514284821}" srcOrd="1" destOrd="0" presId="urn:microsoft.com/office/officeart/2005/8/layout/orgChart1"/>
    <dgm:cxn modelId="{45A149F0-0E90-7849-883F-B44E316AA869}" type="presParOf" srcId="{F9F66372-E489-6B4C-A49A-D7D514284821}" destId="{070823C4-A120-2848-AC02-202E774BF17B}" srcOrd="0" destOrd="0" presId="urn:microsoft.com/office/officeart/2005/8/layout/orgChart1"/>
    <dgm:cxn modelId="{B394EB17-D80D-C843-BDA3-DC0F957D962A}" type="presParOf" srcId="{070823C4-A120-2848-AC02-202E774BF17B}" destId="{15FE6959-362B-C64F-8F97-A527C845C577}" srcOrd="0" destOrd="0" presId="urn:microsoft.com/office/officeart/2005/8/layout/orgChart1"/>
    <dgm:cxn modelId="{AD510051-EB34-CE42-B52B-3FB43DA66C04}" type="presParOf" srcId="{070823C4-A120-2848-AC02-202E774BF17B}" destId="{B1A1EF1F-0983-B847-BACE-D3148411B3F6}" srcOrd="1" destOrd="0" presId="urn:microsoft.com/office/officeart/2005/8/layout/orgChart1"/>
    <dgm:cxn modelId="{CD1086CB-F813-CB49-B2C5-226D0E879E36}" type="presParOf" srcId="{F9F66372-E489-6B4C-A49A-D7D514284821}" destId="{986E6FDF-0266-AC44-8F2C-92FE419B6F0C}" srcOrd="1" destOrd="0" presId="urn:microsoft.com/office/officeart/2005/8/layout/orgChart1"/>
    <dgm:cxn modelId="{941AA585-BD5C-464D-9E65-A4E570FCEF13}" type="presParOf" srcId="{F9F66372-E489-6B4C-A49A-D7D514284821}" destId="{9E6CD784-7BE5-0B49-AA1E-44463DA64B54}" srcOrd="2" destOrd="0" presId="urn:microsoft.com/office/officeart/2005/8/layout/orgChart1"/>
    <dgm:cxn modelId="{BC3A5652-BE32-4044-A98B-9465FBA8C935}" type="presParOf" srcId="{BE0ECE17-D824-B845-8E6A-58799161ADD2}" destId="{DF0ECFDA-3A64-634E-A36B-CFD114814F8F}" srcOrd="2" destOrd="0" presId="urn:microsoft.com/office/officeart/2005/8/layout/orgChart1"/>
    <dgm:cxn modelId="{BFA4A10F-B7B2-FA41-B06D-FBFB00207F49}" type="presParOf" srcId="{BE0ECE17-D824-B845-8E6A-58799161ADD2}" destId="{4748FF06-6D05-CA4B-BB47-54E84880A5AB}" srcOrd="3" destOrd="0" presId="urn:microsoft.com/office/officeart/2005/8/layout/orgChart1"/>
    <dgm:cxn modelId="{04AD7FEE-54B9-AC41-A2A7-7809C102FC6B}" type="presParOf" srcId="{4748FF06-6D05-CA4B-BB47-54E84880A5AB}" destId="{E025FF5F-C55F-EC41-8C89-DF46FD910674}" srcOrd="0" destOrd="0" presId="urn:microsoft.com/office/officeart/2005/8/layout/orgChart1"/>
    <dgm:cxn modelId="{5AA23BC9-39B3-CF45-B3ED-4D015149ED90}" type="presParOf" srcId="{E025FF5F-C55F-EC41-8C89-DF46FD910674}" destId="{2CF7A20C-E425-1C4E-9890-EF8D06F4BA1D}" srcOrd="0" destOrd="0" presId="urn:microsoft.com/office/officeart/2005/8/layout/orgChart1"/>
    <dgm:cxn modelId="{4008A5B0-CEEE-0245-A195-52101DAB01C4}" type="presParOf" srcId="{E025FF5F-C55F-EC41-8C89-DF46FD910674}" destId="{DB2646E8-45A9-AF42-900A-628F640CD3B1}" srcOrd="1" destOrd="0" presId="urn:microsoft.com/office/officeart/2005/8/layout/orgChart1"/>
    <dgm:cxn modelId="{6EE950BA-A965-384A-994C-828A76B36862}" type="presParOf" srcId="{4748FF06-6D05-CA4B-BB47-54E84880A5AB}" destId="{7F759348-D594-A241-90D2-EC0DB6A65074}" srcOrd="1" destOrd="0" presId="urn:microsoft.com/office/officeart/2005/8/layout/orgChart1"/>
    <dgm:cxn modelId="{B3B2F84C-BC31-DD4F-AA2B-2F3835D14960}" type="presParOf" srcId="{4748FF06-6D05-CA4B-BB47-54E84880A5AB}" destId="{6D969F48-3298-5349-8CF6-FC4D828E96D8}" srcOrd="2" destOrd="0" presId="urn:microsoft.com/office/officeart/2005/8/layout/orgChart1"/>
    <dgm:cxn modelId="{CA89A2C4-B02E-C04E-A4CA-CDD92E2762CE}" type="presParOf" srcId="{BE0ECE17-D824-B845-8E6A-58799161ADD2}" destId="{FB6996EF-6077-A548-94B0-EEDB9BFD2E85}" srcOrd="4" destOrd="0" presId="urn:microsoft.com/office/officeart/2005/8/layout/orgChart1"/>
    <dgm:cxn modelId="{0DF462EB-D725-0D41-AA0A-020E963EC0F5}" type="presParOf" srcId="{BE0ECE17-D824-B845-8E6A-58799161ADD2}" destId="{83707AFE-3EFF-304E-92A2-78AE0EF4B12C}" srcOrd="5" destOrd="0" presId="urn:microsoft.com/office/officeart/2005/8/layout/orgChart1"/>
    <dgm:cxn modelId="{951ED34D-1502-E74C-9F14-B5EC071BC45F}" type="presParOf" srcId="{83707AFE-3EFF-304E-92A2-78AE0EF4B12C}" destId="{94802851-9F27-4542-AC2F-5344811E5FF1}" srcOrd="0" destOrd="0" presId="urn:microsoft.com/office/officeart/2005/8/layout/orgChart1"/>
    <dgm:cxn modelId="{77B616B4-A1D1-D541-919B-9FCB88DC2D6B}" type="presParOf" srcId="{94802851-9F27-4542-AC2F-5344811E5FF1}" destId="{8034573D-FAB8-4A4C-B147-3816D4A3EDE8}" srcOrd="0" destOrd="0" presId="urn:microsoft.com/office/officeart/2005/8/layout/orgChart1"/>
    <dgm:cxn modelId="{559E591D-B423-E849-885C-C8CBD2B7891C}" type="presParOf" srcId="{94802851-9F27-4542-AC2F-5344811E5FF1}" destId="{1A90C55E-7AC0-8747-9BE6-8C2ACFC9188D}" srcOrd="1" destOrd="0" presId="urn:microsoft.com/office/officeart/2005/8/layout/orgChart1"/>
    <dgm:cxn modelId="{15EC8AF3-756F-5242-B8EB-3522F0168AB1}" type="presParOf" srcId="{83707AFE-3EFF-304E-92A2-78AE0EF4B12C}" destId="{F45CBEFE-A4CD-0243-9944-F60192A90415}" srcOrd="1" destOrd="0" presId="urn:microsoft.com/office/officeart/2005/8/layout/orgChart1"/>
    <dgm:cxn modelId="{04B78ABA-B77D-804A-AEA7-A61C3E3AA8B8}" type="presParOf" srcId="{83707AFE-3EFF-304E-92A2-78AE0EF4B12C}" destId="{74C2B306-67B1-BB47-AA9F-8FFAF8773648}" srcOrd="2" destOrd="0" presId="urn:microsoft.com/office/officeart/2005/8/layout/orgChart1"/>
    <dgm:cxn modelId="{79CDCD54-5407-DE40-8ADC-B6C22EA0F976}" type="presParOf" srcId="{3A1C5B65-760F-7047-B23D-E8FB040537B9}" destId="{8B171EC1-AE1B-AE4A-92BB-BF81D8ADB7F3}" srcOrd="2" destOrd="0" presId="urn:microsoft.com/office/officeart/2005/8/layout/orgChart1"/>
    <dgm:cxn modelId="{F0C75AE0-0AFD-AC4F-A0D0-6E98E336E765}" type="presParOf" srcId="{9AF1E10E-2997-C644-BB13-D2416F757EB2}" destId="{A177A661-9DDE-2949-9316-67A867C1E86B}" srcOrd="2" destOrd="0" presId="urn:microsoft.com/office/officeart/2005/8/layout/orgChart1"/>
    <dgm:cxn modelId="{315F4E2E-BFA2-FE4D-8BB6-948F90907A61}" type="presParOf" srcId="{9AF1E10E-2997-C644-BB13-D2416F757EB2}" destId="{E29BA360-CEF0-C440-92A7-BFF5D4B7D401}" srcOrd="3" destOrd="0" presId="urn:microsoft.com/office/officeart/2005/8/layout/orgChart1"/>
    <dgm:cxn modelId="{CDE8748E-7FD2-384A-85D9-092C6B1E8DA7}" type="presParOf" srcId="{E29BA360-CEF0-C440-92A7-BFF5D4B7D401}" destId="{5052985C-AB26-8C4D-92F0-72D101573FC2}" srcOrd="0" destOrd="0" presId="urn:microsoft.com/office/officeart/2005/8/layout/orgChart1"/>
    <dgm:cxn modelId="{82D2BD27-0434-5F4D-89EF-E30BEF39F7D4}" type="presParOf" srcId="{5052985C-AB26-8C4D-92F0-72D101573FC2}" destId="{F184BCB7-097A-9A40-8755-F2236F2571FF}" srcOrd="0" destOrd="0" presId="urn:microsoft.com/office/officeart/2005/8/layout/orgChart1"/>
    <dgm:cxn modelId="{2AA29B75-C065-BB45-A241-EC2775915965}" type="presParOf" srcId="{5052985C-AB26-8C4D-92F0-72D101573FC2}" destId="{B4C7A567-452C-8242-9ED4-8C8B549AD1D0}" srcOrd="1" destOrd="0" presId="urn:microsoft.com/office/officeart/2005/8/layout/orgChart1"/>
    <dgm:cxn modelId="{5FB42CA2-E660-3545-9A75-750C88C7638D}" type="presParOf" srcId="{E29BA360-CEF0-C440-92A7-BFF5D4B7D401}" destId="{CC747603-7E46-394A-B2F8-9057B2FCD9A5}" srcOrd="1" destOrd="0" presId="urn:microsoft.com/office/officeart/2005/8/layout/orgChart1"/>
    <dgm:cxn modelId="{A4D187B0-BBB3-2940-85ED-84FE3DA00FA1}" type="presParOf" srcId="{CC747603-7E46-394A-B2F8-9057B2FCD9A5}" destId="{A89F5E7D-BC35-214F-87E6-B6F114686692}" srcOrd="0" destOrd="0" presId="urn:microsoft.com/office/officeart/2005/8/layout/orgChart1"/>
    <dgm:cxn modelId="{8B11D257-2BFD-2D4E-BC88-3BCB75273912}" type="presParOf" srcId="{CC747603-7E46-394A-B2F8-9057B2FCD9A5}" destId="{2CC92D28-39B1-734B-8DDD-B86C1D0340D7}" srcOrd="1" destOrd="0" presId="urn:microsoft.com/office/officeart/2005/8/layout/orgChart1"/>
    <dgm:cxn modelId="{5FFDE37C-2784-114B-8BFE-E312956174CE}" type="presParOf" srcId="{2CC92D28-39B1-734B-8DDD-B86C1D0340D7}" destId="{ABE265A0-F384-F741-A998-54DAFD02E793}" srcOrd="0" destOrd="0" presId="urn:microsoft.com/office/officeart/2005/8/layout/orgChart1"/>
    <dgm:cxn modelId="{02C91C4F-13B4-7648-A25B-35099462A8FF}" type="presParOf" srcId="{ABE265A0-F384-F741-A998-54DAFD02E793}" destId="{11670AD3-E3DC-684C-81AA-0361896769D9}" srcOrd="0" destOrd="0" presId="urn:microsoft.com/office/officeart/2005/8/layout/orgChart1"/>
    <dgm:cxn modelId="{86848B7F-58F9-B24C-9EA0-DE1FF0555360}" type="presParOf" srcId="{ABE265A0-F384-F741-A998-54DAFD02E793}" destId="{03445120-25F2-4040-9536-DC4D61E90F0C}" srcOrd="1" destOrd="0" presId="urn:microsoft.com/office/officeart/2005/8/layout/orgChart1"/>
    <dgm:cxn modelId="{B95FE202-B7D7-A64B-955E-CDA741F3727D}" type="presParOf" srcId="{2CC92D28-39B1-734B-8DDD-B86C1D0340D7}" destId="{9D77E74F-FE6D-EB4B-9FB5-F411F52733B2}" srcOrd="1" destOrd="0" presId="urn:microsoft.com/office/officeart/2005/8/layout/orgChart1"/>
    <dgm:cxn modelId="{39454256-D3A1-624B-9FFA-0CD361FDA131}" type="presParOf" srcId="{2CC92D28-39B1-734B-8DDD-B86C1D0340D7}" destId="{1D14B12F-7AEF-CC44-B065-44DE0A7F16CF}" srcOrd="2" destOrd="0" presId="urn:microsoft.com/office/officeart/2005/8/layout/orgChart1"/>
    <dgm:cxn modelId="{71C551DE-A2E1-2A41-AC47-AE816BE028B1}" type="presParOf" srcId="{CC747603-7E46-394A-B2F8-9057B2FCD9A5}" destId="{1224D465-0A1E-824F-909D-F03E3D4C177F}" srcOrd="2" destOrd="0" presId="urn:microsoft.com/office/officeart/2005/8/layout/orgChart1"/>
    <dgm:cxn modelId="{CAA87944-261C-8540-B92A-F5FD138A30BF}" type="presParOf" srcId="{CC747603-7E46-394A-B2F8-9057B2FCD9A5}" destId="{388A8BE8-9266-4D4C-B9B5-C904002A8882}" srcOrd="3" destOrd="0" presId="urn:microsoft.com/office/officeart/2005/8/layout/orgChart1"/>
    <dgm:cxn modelId="{5753E992-9E57-984E-AAA9-8FDDE135E310}" type="presParOf" srcId="{388A8BE8-9266-4D4C-B9B5-C904002A8882}" destId="{334F5BC3-E93F-B840-850D-4B8A19C46A0F}" srcOrd="0" destOrd="0" presId="urn:microsoft.com/office/officeart/2005/8/layout/orgChart1"/>
    <dgm:cxn modelId="{A7163792-78B4-214F-9403-5FD42BD0B8D6}" type="presParOf" srcId="{334F5BC3-E93F-B840-850D-4B8A19C46A0F}" destId="{DBF2B0CE-1127-2343-A31A-12FBADEEDCB9}" srcOrd="0" destOrd="0" presId="urn:microsoft.com/office/officeart/2005/8/layout/orgChart1"/>
    <dgm:cxn modelId="{AAA7DF3F-0C8D-CE4B-AB4B-5353070233CA}" type="presParOf" srcId="{334F5BC3-E93F-B840-850D-4B8A19C46A0F}" destId="{D48FA89E-5D5D-6241-ADDB-12A60EE55A40}" srcOrd="1" destOrd="0" presId="urn:microsoft.com/office/officeart/2005/8/layout/orgChart1"/>
    <dgm:cxn modelId="{7C5A29C3-4656-9F42-BA5B-CE046FE6F678}" type="presParOf" srcId="{388A8BE8-9266-4D4C-B9B5-C904002A8882}" destId="{8AB12059-15C4-EB48-8F88-85C4FA0BFDC2}" srcOrd="1" destOrd="0" presId="urn:microsoft.com/office/officeart/2005/8/layout/orgChart1"/>
    <dgm:cxn modelId="{172CB7FB-F53B-5D49-AFF5-B60747DBE3CB}" type="presParOf" srcId="{388A8BE8-9266-4D4C-B9B5-C904002A8882}" destId="{D5B8BE58-F7E0-9E47-B3A1-E759C523E75B}" srcOrd="2" destOrd="0" presId="urn:microsoft.com/office/officeart/2005/8/layout/orgChart1"/>
    <dgm:cxn modelId="{DF1A22BF-F101-5348-9729-C2BBC07B88DA}" type="presParOf" srcId="{CC747603-7E46-394A-B2F8-9057B2FCD9A5}" destId="{0B033646-8475-BE4C-8B12-7A1B7286D94C}" srcOrd="4" destOrd="0" presId="urn:microsoft.com/office/officeart/2005/8/layout/orgChart1"/>
    <dgm:cxn modelId="{CE56EA76-F56B-D34C-A14E-01112EA4155E}" type="presParOf" srcId="{CC747603-7E46-394A-B2F8-9057B2FCD9A5}" destId="{ABD3E524-30F7-F54B-BA57-FB4D353662D3}" srcOrd="5" destOrd="0" presId="urn:microsoft.com/office/officeart/2005/8/layout/orgChart1"/>
    <dgm:cxn modelId="{0CC0A650-04F4-E04A-B6AD-8402A8B31CAF}" type="presParOf" srcId="{ABD3E524-30F7-F54B-BA57-FB4D353662D3}" destId="{B665428F-407E-8049-9CFD-9CE341A8FACA}" srcOrd="0" destOrd="0" presId="urn:microsoft.com/office/officeart/2005/8/layout/orgChart1"/>
    <dgm:cxn modelId="{859769A8-BF37-B848-A8C5-337C3B6D26B9}" type="presParOf" srcId="{B665428F-407E-8049-9CFD-9CE341A8FACA}" destId="{6505935C-166A-D849-9F2D-66FE7795DDF1}" srcOrd="0" destOrd="0" presId="urn:microsoft.com/office/officeart/2005/8/layout/orgChart1"/>
    <dgm:cxn modelId="{3729871E-DA86-9E49-8C97-2BC1FCBCFA8A}" type="presParOf" srcId="{B665428F-407E-8049-9CFD-9CE341A8FACA}" destId="{00007AA3-FE02-6C45-96ED-FA5E859B847D}" srcOrd="1" destOrd="0" presId="urn:microsoft.com/office/officeart/2005/8/layout/orgChart1"/>
    <dgm:cxn modelId="{70C136D4-64AD-5A49-8EE8-351F705C849A}" type="presParOf" srcId="{ABD3E524-30F7-F54B-BA57-FB4D353662D3}" destId="{36E3A22E-69B6-BB47-98E4-8A9DDB129959}" srcOrd="1" destOrd="0" presId="urn:microsoft.com/office/officeart/2005/8/layout/orgChart1"/>
    <dgm:cxn modelId="{6110A53C-BF48-CD48-AF81-2EA7C52A5F77}" type="presParOf" srcId="{ABD3E524-30F7-F54B-BA57-FB4D353662D3}" destId="{8E69BA7C-E1CB-354C-BDFF-026CC8493166}" srcOrd="2" destOrd="0" presId="urn:microsoft.com/office/officeart/2005/8/layout/orgChart1"/>
    <dgm:cxn modelId="{12B689FD-F71D-4540-A5E3-4AA5AC650347}" type="presParOf" srcId="{CC747603-7E46-394A-B2F8-9057B2FCD9A5}" destId="{4E87CD60-65F4-CD41-81DB-1C7171792B37}" srcOrd="6" destOrd="0" presId="urn:microsoft.com/office/officeart/2005/8/layout/orgChart1"/>
    <dgm:cxn modelId="{2D380105-95C4-EE41-89AA-BA29000F65AE}" type="presParOf" srcId="{CC747603-7E46-394A-B2F8-9057B2FCD9A5}" destId="{CAF48861-ED47-B044-B7AA-49A1F1E882E1}" srcOrd="7" destOrd="0" presId="urn:microsoft.com/office/officeart/2005/8/layout/orgChart1"/>
    <dgm:cxn modelId="{7ECAB8C1-80ED-2940-A8F2-AD0BF85F497E}" type="presParOf" srcId="{CAF48861-ED47-B044-B7AA-49A1F1E882E1}" destId="{91DDDE91-6160-A54A-A6EE-AD738750CD18}" srcOrd="0" destOrd="0" presId="urn:microsoft.com/office/officeart/2005/8/layout/orgChart1"/>
    <dgm:cxn modelId="{18536B3D-3D75-E949-AED8-D1523AAB42FC}" type="presParOf" srcId="{91DDDE91-6160-A54A-A6EE-AD738750CD18}" destId="{695027DA-33AD-3949-90EE-972CFDF3D6E5}" srcOrd="0" destOrd="0" presId="urn:microsoft.com/office/officeart/2005/8/layout/orgChart1"/>
    <dgm:cxn modelId="{AC23EB3B-17D7-7B41-83B0-D890AF2192BA}" type="presParOf" srcId="{91DDDE91-6160-A54A-A6EE-AD738750CD18}" destId="{2806F47D-EFF3-3F4C-B43E-E3AE08C8190A}" srcOrd="1" destOrd="0" presId="urn:microsoft.com/office/officeart/2005/8/layout/orgChart1"/>
    <dgm:cxn modelId="{7A8BC258-08F3-8540-86C0-418F412CA8D0}" type="presParOf" srcId="{CAF48861-ED47-B044-B7AA-49A1F1E882E1}" destId="{59EF15E4-E072-4B40-93F5-86C3A19A93DB}" srcOrd="1" destOrd="0" presId="urn:microsoft.com/office/officeart/2005/8/layout/orgChart1"/>
    <dgm:cxn modelId="{B7A62233-4D5B-A54C-9EEE-2C40F55341BB}" type="presParOf" srcId="{CAF48861-ED47-B044-B7AA-49A1F1E882E1}" destId="{F6BF0BA5-74A6-B849-B875-37009C3ED1F9}" srcOrd="2" destOrd="0" presId="urn:microsoft.com/office/officeart/2005/8/layout/orgChart1"/>
    <dgm:cxn modelId="{8E1DF307-F371-184B-A864-9DC271B6E77A}" type="presParOf" srcId="{E29BA360-CEF0-C440-92A7-BFF5D4B7D401}" destId="{2F415BD4-83CD-BB4C-8866-881393CED384}" srcOrd="2" destOrd="0" presId="urn:microsoft.com/office/officeart/2005/8/layout/orgChart1"/>
    <dgm:cxn modelId="{7D0BFD7A-7392-894B-84C7-97FB68362F8D}" type="presParOf" srcId="{9AF1E10E-2997-C644-BB13-D2416F757EB2}" destId="{66B794C6-5221-EF48-B873-661A4A9F9DAB}" srcOrd="4" destOrd="0" presId="urn:microsoft.com/office/officeart/2005/8/layout/orgChart1"/>
    <dgm:cxn modelId="{732CBB38-A5A2-6441-992C-7239B00F7149}" type="presParOf" srcId="{9AF1E10E-2997-C644-BB13-D2416F757EB2}" destId="{4C67A2AE-6812-7547-AED1-DB1FCCAD53FC}" srcOrd="5" destOrd="0" presId="urn:microsoft.com/office/officeart/2005/8/layout/orgChart1"/>
    <dgm:cxn modelId="{9F21294C-A63F-DF44-9D34-DF3C40D2EFC3}" type="presParOf" srcId="{4C67A2AE-6812-7547-AED1-DB1FCCAD53FC}" destId="{1E2D95B3-078F-BB46-A5A5-76FC89E5D464}" srcOrd="0" destOrd="0" presId="urn:microsoft.com/office/officeart/2005/8/layout/orgChart1"/>
    <dgm:cxn modelId="{8481A2C9-BA7D-C347-B94F-DF651662005A}" type="presParOf" srcId="{1E2D95B3-078F-BB46-A5A5-76FC89E5D464}" destId="{8D996E12-08F4-3347-BD1E-6F39261E3F06}" srcOrd="0" destOrd="0" presId="urn:microsoft.com/office/officeart/2005/8/layout/orgChart1"/>
    <dgm:cxn modelId="{05310BEC-3D66-2E45-87E7-A860B3F96137}" type="presParOf" srcId="{1E2D95B3-078F-BB46-A5A5-76FC89E5D464}" destId="{64D98622-753F-3842-8791-4B3B8D838310}" srcOrd="1" destOrd="0" presId="urn:microsoft.com/office/officeart/2005/8/layout/orgChart1"/>
    <dgm:cxn modelId="{26D2D727-E531-4B4F-AA1A-2EEE610DE050}" type="presParOf" srcId="{4C67A2AE-6812-7547-AED1-DB1FCCAD53FC}" destId="{39884E8D-4C65-1948-BCBD-514B3D226451}" srcOrd="1" destOrd="0" presId="urn:microsoft.com/office/officeart/2005/8/layout/orgChart1"/>
    <dgm:cxn modelId="{21D80881-B149-CA4A-A849-65925B12FD14}" type="presParOf" srcId="{39884E8D-4C65-1948-BCBD-514B3D226451}" destId="{D2994022-B4B8-3F41-A006-32231F1AAFCE}" srcOrd="0" destOrd="0" presId="urn:microsoft.com/office/officeart/2005/8/layout/orgChart1"/>
    <dgm:cxn modelId="{AB29E7BF-CCD8-EA4D-BD3A-8C8624951017}" type="presParOf" srcId="{39884E8D-4C65-1948-BCBD-514B3D226451}" destId="{8927D5D7-9C86-A846-929F-3BE0B09BFF68}" srcOrd="1" destOrd="0" presId="urn:microsoft.com/office/officeart/2005/8/layout/orgChart1"/>
    <dgm:cxn modelId="{7E6A92DD-AC5E-334B-B990-1E059C34F126}" type="presParOf" srcId="{8927D5D7-9C86-A846-929F-3BE0B09BFF68}" destId="{FD5CAAF8-DE24-0240-8E58-3CDE5EFAFD6A}" srcOrd="0" destOrd="0" presId="urn:microsoft.com/office/officeart/2005/8/layout/orgChart1"/>
    <dgm:cxn modelId="{306E1AF7-90E0-C049-B070-D2098016A09E}" type="presParOf" srcId="{FD5CAAF8-DE24-0240-8E58-3CDE5EFAFD6A}" destId="{C044B2FF-5718-194F-ABD0-0A9ED5B87C44}" srcOrd="0" destOrd="0" presId="urn:microsoft.com/office/officeart/2005/8/layout/orgChart1"/>
    <dgm:cxn modelId="{9C54C709-44FF-B846-9A86-C0A4B8AD6271}" type="presParOf" srcId="{FD5CAAF8-DE24-0240-8E58-3CDE5EFAFD6A}" destId="{2EEFE51E-331C-8842-A3BC-B797E7359E6B}" srcOrd="1" destOrd="0" presId="urn:microsoft.com/office/officeart/2005/8/layout/orgChart1"/>
    <dgm:cxn modelId="{9564DA15-7A8E-9B40-A0A6-8934C127315E}" type="presParOf" srcId="{8927D5D7-9C86-A846-929F-3BE0B09BFF68}" destId="{F91EA701-9D5A-FA40-98C7-7EFF294A691F}" srcOrd="1" destOrd="0" presId="urn:microsoft.com/office/officeart/2005/8/layout/orgChart1"/>
    <dgm:cxn modelId="{0C35209F-BE89-5D4C-9146-AAABCA26FDD8}" type="presParOf" srcId="{8927D5D7-9C86-A846-929F-3BE0B09BFF68}" destId="{62E38BDA-AB8E-BA44-A3EC-99B8471B3A6E}" srcOrd="2" destOrd="0" presId="urn:microsoft.com/office/officeart/2005/8/layout/orgChart1"/>
    <dgm:cxn modelId="{F8091AAF-A423-084A-B4F0-C60F35DAE2CA}" type="presParOf" srcId="{39884E8D-4C65-1948-BCBD-514B3D226451}" destId="{207397B2-B7D3-3F41-B92A-E927B26BEC33}" srcOrd="2" destOrd="0" presId="urn:microsoft.com/office/officeart/2005/8/layout/orgChart1"/>
    <dgm:cxn modelId="{3CA62051-7102-7E4D-9F17-CE012DC2F92D}" type="presParOf" srcId="{39884E8D-4C65-1948-BCBD-514B3D226451}" destId="{CD5E22D9-BDBF-7E47-A3D3-56A0C2FD5BD5}" srcOrd="3" destOrd="0" presId="urn:microsoft.com/office/officeart/2005/8/layout/orgChart1"/>
    <dgm:cxn modelId="{836F1244-F827-8C45-B595-894105EC56E4}" type="presParOf" srcId="{CD5E22D9-BDBF-7E47-A3D3-56A0C2FD5BD5}" destId="{9F0E4892-1AA3-9B4E-923C-AE9CEA4B2455}" srcOrd="0" destOrd="0" presId="urn:microsoft.com/office/officeart/2005/8/layout/orgChart1"/>
    <dgm:cxn modelId="{D3EA8CFE-9677-084B-BC43-C19AC34DFAFB}" type="presParOf" srcId="{9F0E4892-1AA3-9B4E-923C-AE9CEA4B2455}" destId="{C238386D-A70D-B842-8A9F-B8B2E897A011}" srcOrd="0" destOrd="0" presId="urn:microsoft.com/office/officeart/2005/8/layout/orgChart1"/>
    <dgm:cxn modelId="{E4DAEDD5-CE23-BC4D-A166-513AC9715F2D}" type="presParOf" srcId="{9F0E4892-1AA3-9B4E-923C-AE9CEA4B2455}" destId="{653BEE9D-4E73-0F4E-BB2C-437CBE2F435F}" srcOrd="1" destOrd="0" presId="urn:microsoft.com/office/officeart/2005/8/layout/orgChart1"/>
    <dgm:cxn modelId="{90EEECDA-A846-0344-B283-5D146D1016EE}" type="presParOf" srcId="{CD5E22D9-BDBF-7E47-A3D3-56A0C2FD5BD5}" destId="{3272D89B-A25F-4748-8411-DA5CF74ECA3C}" srcOrd="1" destOrd="0" presId="urn:microsoft.com/office/officeart/2005/8/layout/orgChart1"/>
    <dgm:cxn modelId="{EE4E847F-0EFB-C14D-A97A-8034336E7E0F}" type="presParOf" srcId="{CD5E22D9-BDBF-7E47-A3D3-56A0C2FD5BD5}" destId="{A58036F1-4295-A44C-B52D-E0ABA728495C}" srcOrd="2" destOrd="0" presId="urn:microsoft.com/office/officeart/2005/8/layout/orgChart1"/>
    <dgm:cxn modelId="{CC5EAF04-2E86-7941-8DA9-1651B0EE72BC}" type="presParOf" srcId="{4C67A2AE-6812-7547-AED1-DB1FCCAD53FC}" destId="{789CB2DA-7B2B-874A-9230-4E48B0CD54EF}" srcOrd="2" destOrd="0" presId="urn:microsoft.com/office/officeart/2005/8/layout/orgChart1"/>
    <dgm:cxn modelId="{54C5ABB7-0FE2-9849-BFEF-E9406FE4B94B}" type="presParOf" srcId="{56B7AF9E-2FB5-BA4B-BE6F-ED0498F39281}" destId="{FD769B01-02D3-B54E-B376-A5E7A1870BE5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7397B2-B7D3-3F41-B92A-E927B26BEC33}">
      <dsp:nvSpPr>
        <dsp:cNvPr id="0" name=""/>
        <dsp:cNvSpPr/>
      </dsp:nvSpPr>
      <dsp:spPr>
        <a:xfrm>
          <a:off x="5999927" y="1337710"/>
          <a:ext cx="331913" cy="1233926"/>
        </a:xfrm>
        <a:custGeom>
          <a:avLst/>
          <a:gdLst/>
          <a:ahLst/>
          <a:cxnLst/>
          <a:rect l="0" t="0" r="0" b="0"/>
          <a:pathLst>
            <a:path>
              <a:moveTo>
                <a:pt x="331913" y="0"/>
              </a:moveTo>
              <a:lnTo>
                <a:pt x="331913" y="1233926"/>
              </a:lnTo>
              <a:lnTo>
                <a:pt x="0" y="1233926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2994022-B4B8-3F41-A006-32231F1AAFCE}">
      <dsp:nvSpPr>
        <dsp:cNvPr id="0" name=""/>
        <dsp:cNvSpPr/>
      </dsp:nvSpPr>
      <dsp:spPr>
        <a:xfrm>
          <a:off x="6331840" y="1337710"/>
          <a:ext cx="186380" cy="46902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69023"/>
              </a:lnTo>
              <a:lnTo>
                <a:pt x="186380" y="469023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6B794C6-5221-EF48-B873-661A4A9F9DAB}">
      <dsp:nvSpPr>
        <dsp:cNvPr id="0" name=""/>
        <dsp:cNvSpPr/>
      </dsp:nvSpPr>
      <dsp:spPr>
        <a:xfrm>
          <a:off x="4067354" y="546633"/>
          <a:ext cx="2701717" cy="24453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9764"/>
              </a:lnTo>
              <a:lnTo>
                <a:pt x="2701717" y="129764"/>
              </a:lnTo>
              <a:lnTo>
                <a:pt x="2701717" y="244537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E87CD60-65F4-CD41-81DB-1C7171792B37}">
      <dsp:nvSpPr>
        <dsp:cNvPr id="0" name=""/>
        <dsp:cNvSpPr/>
      </dsp:nvSpPr>
      <dsp:spPr>
        <a:xfrm>
          <a:off x="3630122" y="1322719"/>
          <a:ext cx="178947" cy="193166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31660"/>
              </a:lnTo>
              <a:lnTo>
                <a:pt x="178947" y="1931660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B033646-8475-BE4C-8B12-7A1B7286D94C}">
      <dsp:nvSpPr>
        <dsp:cNvPr id="0" name=""/>
        <dsp:cNvSpPr/>
      </dsp:nvSpPr>
      <dsp:spPr>
        <a:xfrm>
          <a:off x="3493072" y="1322719"/>
          <a:ext cx="137050" cy="1995026"/>
        </a:xfrm>
        <a:custGeom>
          <a:avLst/>
          <a:gdLst/>
          <a:ahLst/>
          <a:cxnLst/>
          <a:rect l="0" t="0" r="0" b="0"/>
          <a:pathLst>
            <a:path>
              <a:moveTo>
                <a:pt x="137050" y="0"/>
              </a:moveTo>
              <a:lnTo>
                <a:pt x="137050" y="1995026"/>
              </a:lnTo>
              <a:lnTo>
                <a:pt x="0" y="1995026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224D465-0A1E-824F-909D-F03E3D4C177F}">
      <dsp:nvSpPr>
        <dsp:cNvPr id="0" name=""/>
        <dsp:cNvSpPr/>
      </dsp:nvSpPr>
      <dsp:spPr>
        <a:xfrm>
          <a:off x="3433117" y="1322719"/>
          <a:ext cx="197005" cy="1278901"/>
        </a:xfrm>
        <a:custGeom>
          <a:avLst/>
          <a:gdLst/>
          <a:ahLst/>
          <a:cxnLst/>
          <a:rect l="0" t="0" r="0" b="0"/>
          <a:pathLst>
            <a:path>
              <a:moveTo>
                <a:pt x="197005" y="0"/>
              </a:moveTo>
              <a:lnTo>
                <a:pt x="197005" y="1278901"/>
              </a:lnTo>
              <a:lnTo>
                <a:pt x="0" y="1278901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89F5E7D-BC35-214F-87E6-B6F114686692}">
      <dsp:nvSpPr>
        <dsp:cNvPr id="0" name=""/>
        <dsp:cNvSpPr/>
      </dsp:nvSpPr>
      <dsp:spPr>
        <a:xfrm>
          <a:off x="3630122" y="1322719"/>
          <a:ext cx="1333194" cy="48401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4015"/>
              </a:lnTo>
              <a:lnTo>
                <a:pt x="1333194" y="484015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177A661-9DDE-2949-9316-67A867C1E86B}">
      <dsp:nvSpPr>
        <dsp:cNvPr id="0" name=""/>
        <dsp:cNvSpPr/>
      </dsp:nvSpPr>
      <dsp:spPr>
        <a:xfrm>
          <a:off x="4021634" y="546633"/>
          <a:ext cx="91440" cy="22954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29546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B6996EF-6077-A548-94B0-EEDB9BFD2E85}">
      <dsp:nvSpPr>
        <dsp:cNvPr id="0" name=""/>
        <dsp:cNvSpPr/>
      </dsp:nvSpPr>
      <dsp:spPr>
        <a:xfrm>
          <a:off x="1960588" y="1322719"/>
          <a:ext cx="346910" cy="2054987"/>
        </a:xfrm>
        <a:custGeom>
          <a:avLst/>
          <a:gdLst/>
          <a:ahLst/>
          <a:cxnLst/>
          <a:rect l="0" t="0" r="0" b="0"/>
          <a:pathLst>
            <a:path>
              <a:moveTo>
                <a:pt x="346910" y="0"/>
              </a:moveTo>
              <a:lnTo>
                <a:pt x="346910" y="2054987"/>
              </a:lnTo>
              <a:lnTo>
                <a:pt x="0" y="2054987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F0ECFDA-3A64-634E-A36B-CFD114814F8F}">
      <dsp:nvSpPr>
        <dsp:cNvPr id="0" name=""/>
        <dsp:cNvSpPr/>
      </dsp:nvSpPr>
      <dsp:spPr>
        <a:xfrm>
          <a:off x="1930604" y="1322719"/>
          <a:ext cx="376893" cy="1278901"/>
        </a:xfrm>
        <a:custGeom>
          <a:avLst/>
          <a:gdLst/>
          <a:ahLst/>
          <a:cxnLst/>
          <a:rect l="0" t="0" r="0" b="0"/>
          <a:pathLst>
            <a:path>
              <a:moveTo>
                <a:pt x="376893" y="0"/>
              </a:moveTo>
              <a:lnTo>
                <a:pt x="376893" y="1278901"/>
              </a:lnTo>
              <a:lnTo>
                <a:pt x="0" y="1278901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689D7AA-E30C-A648-96C9-FD995C47FAED}">
      <dsp:nvSpPr>
        <dsp:cNvPr id="0" name=""/>
        <dsp:cNvSpPr/>
      </dsp:nvSpPr>
      <dsp:spPr>
        <a:xfrm>
          <a:off x="1915618" y="1322719"/>
          <a:ext cx="391879" cy="484015"/>
        </a:xfrm>
        <a:custGeom>
          <a:avLst/>
          <a:gdLst/>
          <a:ahLst/>
          <a:cxnLst/>
          <a:rect l="0" t="0" r="0" b="0"/>
          <a:pathLst>
            <a:path>
              <a:moveTo>
                <a:pt x="391879" y="0"/>
              </a:moveTo>
              <a:lnTo>
                <a:pt x="391879" y="484015"/>
              </a:lnTo>
              <a:lnTo>
                <a:pt x="0" y="484015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A0A0CEC-FAFB-C745-B62B-B98A30FCF197}">
      <dsp:nvSpPr>
        <dsp:cNvPr id="0" name=""/>
        <dsp:cNvSpPr/>
      </dsp:nvSpPr>
      <dsp:spPr>
        <a:xfrm>
          <a:off x="2744729" y="546633"/>
          <a:ext cx="1322624" cy="229546"/>
        </a:xfrm>
        <a:custGeom>
          <a:avLst/>
          <a:gdLst/>
          <a:ahLst/>
          <a:cxnLst/>
          <a:rect l="0" t="0" r="0" b="0"/>
          <a:pathLst>
            <a:path>
              <a:moveTo>
                <a:pt x="1322624" y="0"/>
              </a:moveTo>
              <a:lnTo>
                <a:pt x="1322624" y="114773"/>
              </a:lnTo>
              <a:lnTo>
                <a:pt x="0" y="114773"/>
              </a:lnTo>
              <a:lnTo>
                <a:pt x="0" y="229546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93A6FCA-0634-FC41-8A51-67A9CF085C04}">
      <dsp:nvSpPr>
        <dsp:cNvPr id="0" name=""/>
        <dsp:cNvSpPr/>
      </dsp:nvSpPr>
      <dsp:spPr>
        <a:xfrm>
          <a:off x="3520815" y="94"/>
          <a:ext cx="1093078" cy="546539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simpl</a:t>
          </a:r>
        </a:p>
      </dsp:txBody>
      <dsp:txXfrm>
        <a:off x="3520815" y="94"/>
        <a:ext cx="1093078" cy="546539"/>
      </dsp:txXfrm>
    </dsp:sp>
    <dsp:sp modelId="{F5C2233A-C154-5744-A055-1F22AEC5D06B}">
      <dsp:nvSpPr>
        <dsp:cNvPr id="0" name=""/>
        <dsp:cNvSpPr/>
      </dsp:nvSpPr>
      <dsp:spPr>
        <a:xfrm>
          <a:off x="2198190" y="776180"/>
          <a:ext cx="1093078" cy="546539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parser</a:t>
          </a:r>
        </a:p>
      </dsp:txBody>
      <dsp:txXfrm>
        <a:off x="2198190" y="776180"/>
        <a:ext cx="1093078" cy="546539"/>
      </dsp:txXfrm>
    </dsp:sp>
    <dsp:sp modelId="{15FE6959-362B-C64F-8F97-A527C845C577}">
      <dsp:nvSpPr>
        <dsp:cNvPr id="0" name=""/>
        <dsp:cNvSpPr/>
      </dsp:nvSpPr>
      <dsp:spPr>
        <a:xfrm>
          <a:off x="822540" y="1533464"/>
          <a:ext cx="1093078" cy="546539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Symbols &amp; Lexer</a:t>
          </a:r>
        </a:p>
      </dsp:txBody>
      <dsp:txXfrm>
        <a:off x="822540" y="1533464"/>
        <a:ext cx="1093078" cy="546539"/>
      </dsp:txXfrm>
    </dsp:sp>
    <dsp:sp modelId="{2CF7A20C-E425-1C4E-9890-EF8D06F4BA1D}">
      <dsp:nvSpPr>
        <dsp:cNvPr id="0" name=""/>
        <dsp:cNvSpPr/>
      </dsp:nvSpPr>
      <dsp:spPr>
        <a:xfrm>
          <a:off x="837526" y="2328351"/>
          <a:ext cx="1093078" cy="546539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Parser</a:t>
          </a:r>
        </a:p>
      </dsp:txBody>
      <dsp:txXfrm>
        <a:off x="837526" y="2328351"/>
        <a:ext cx="1093078" cy="546539"/>
      </dsp:txXfrm>
    </dsp:sp>
    <dsp:sp modelId="{8034573D-FAB8-4A4C-B147-3816D4A3EDE8}">
      <dsp:nvSpPr>
        <dsp:cNvPr id="0" name=""/>
        <dsp:cNvSpPr/>
      </dsp:nvSpPr>
      <dsp:spPr>
        <a:xfrm>
          <a:off x="867509" y="3104436"/>
          <a:ext cx="1093078" cy="546539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Expression</a:t>
          </a:r>
        </a:p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Classes</a:t>
          </a:r>
        </a:p>
      </dsp:txBody>
      <dsp:txXfrm>
        <a:off x="867509" y="3104436"/>
        <a:ext cx="1093078" cy="546539"/>
      </dsp:txXfrm>
    </dsp:sp>
    <dsp:sp modelId="{F184BCB7-097A-9A40-8755-F2236F2571FF}">
      <dsp:nvSpPr>
        <dsp:cNvPr id="0" name=""/>
        <dsp:cNvSpPr/>
      </dsp:nvSpPr>
      <dsp:spPr>
        <a:xfrm>
          <a:off x="3520815" y="776180"/>
          <a:ext cx="1093078" cy="546539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interpreter</a:t>
          </a:r>
        </a:p>
      </dsp:txBody>
      <dsp:txXfrm>
        <a:off x="3520815" y="776180"/>
        <a:ext cx="1093078" cy="546539"/>
      </dsp:txXfrm>
    </dsp:sp>
    <dsp:sp modelId="{11670AD3-E3DC-684C-81AA-0361896769D9}">
      <dsp:nvSpPr>
        <dsp:cNvPr id="0" name=""/>
        <dsp:cNvSpPr/>
      </dsp:nvSpPr>
      <dsp:spPr>
        <a:xfrm>
          <a:off x="4963317" y="1533464"/>
          <a:ext cx="1093078" cy="546539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Value Classes</a:t>
          </a:r>
        </a:p>
      </dsp:txBody>
      <dsp:txXfrm>
        <a:off x="4963317" y="1533464"/>
        <a:ext cx="1093078" cy="546539"/>
      </dsp:txXfrm>
    </dsp:sp>
    <dsp:sp modelId="{DBF2B0CE-1127-2343-A31A-12FBADEEDCB9}">
      <dsp:nvSpPr>
        <dsp:cNvPr id="0" name=""/>
        <dsp:cNvSpPr/>
      </dsp:nvSpPr>
      <dsp:spPr>
        <a:xfrm>
          <a:off x="2340039" y="2328351"/>
          <a:ext cx="1093078" cy="546539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Predefined Functions</a:t>
          </a:r>
        </a:p>
      </dsp:txBody>
      <dsp:txXfrm>
        <a:off x="2340039" y="2328351"/>
        <a:ext cx="1093078" cy="546539"/>
      </dsp:txXfrm>
    </dsp:sp>
    <dsp:sp modelId="{6505935C-166A-D849-9F2D-66FE7795DDF1}">
      <dsp:nvSpPr>
        <dsp:cNvPr id="0" name=""/>
        <dsp:cNvSpPr/>
      </dsp:nvSpPr>
      <dsp:spPr>
        <a:xfrm>
          <a:off x="2399994" y="3044475"/>
          <a:ext cx="1093078" cy="546539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 err="1"/>
            <a:t>EnvironmentM</a:t>
          </a:r>
          <a:r>
            <a:rPr lang="en-US" sz="1600" kern="1200" dirty="0"/>
            <a:t> and E</a:t>
          </a:r>
        </a:p>
      </dsp:txBody>
      <dsp:txXfrm>
        <a:off x="2399994" y="3044475"/>
        <a:ext cx="1093078" cy="546539"/>
      </dsp:txXfrm>
    </dsp:sp>
    <dsp:sp modelId="{695027DA-33AD-3949-90EE-972CFDF3D6E5}">
      <dsp:nvSpPr>
        <dsp:cNvPr id="0" name=""/>
        <dsp:cNvSpPr/>
      </dsp:nvSpPr>
      <dsp:spPr>
        <a:xfrm>
          <a:off x="3809070" y="2981110"/>
          <a:ext cx="1093078" cy="546539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Interpreter</a:t>
          </a:r>
        </a:p>
      </dsp:txBody>
      <dsp:txXfrm>
        <a:off x="3809070" y="2981110"/>
        <a:ext cx="1093078" cy="546539"/>
      </dsp:txXfrm>
    </dsp:sp>
    <dsp:sp modelId="{8D996E12-08F4-3347-BD1E-6F39261E3F06}">
      <dsp:nvSpPr>
        <dsp:cNvPr id="0" name=""/>
        <dsp:cNvSpPr/>
      </dsp:nvSpPr>
      <dsp:spPr>
        <a:xfrm>
          <a:off x="6222532" y="791171"/>
          <a:ext cx="1093078" cy="546539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typing</a:t>
          </a:r>
        </a:p>
      </dsp:txBody>
      <dsp:txXfrm>
        <a:off x="6222532" y="791171"/>
        <a:ext cx="1093078" cy="546539"/>
      </dsp:txXfrm>
    </dsp:sp>
    <dsp:sp modelId="{C044B2FF-5718-194F-ABD0-0A9ED5B87C44}">
      <dsp:nvSpPr>
        <dsp:cNvPr id="0" name=""/>
        <dsp:cNvSpPr/>
      </dsp:nvSpPr>
      <dsp:spPr>
        <a:xfrm>
          <a:off x="6518221" y="1533464"/>
          <a:ext cx="1093078" cy="546539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Type Classes</a:t>
          </a:r>
        </a:p>
      </dsp:txBody>
      <dsp:txXfrm>
        <a:off x="6518221" y="1533464"/>
        <a:ext cx="1093078" cy="546539"/>
      </dsp:txXfrm>
    </dsp:sp>
    <dsp:sp modelId="{C238386D-A70D-B842-8A9F-B8B2E897A011}">
      <dsp:nvSpPr>
        <dsp:cNvPr id="0" name=""/>
        <dsp:cNvSpPr/>
      </dsp:nvSpPr>
      <dsp:spPr>
        <a:xfrm>
          <a:off x="4906849" y="2298368"/>
          <a:ext cx="1093078" cy="546539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Type Environment</a:t>
          </a:r>
        </a:p>
      </dsp:txBody>
      <dsp:txXfrm>
        <a:off x="4906849" y="2298368"/>
        <a:ext cx="1093078" cy="54653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4EC2B7-6072-924B-AE51-DA281600F23F}" type="datetimeFigureOut">
              <a:rPr lang="en-US" smtClean="0"/>
              <a:t>10/9/24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10036C-B239-7F49-800F-BE8CBE07A6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6355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7892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8B5AF5-9DF4-4DF6-C77E-8550C6749D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47A46BB-9044-B6AD-1C45-FDC97FFF9FE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FABA740-34C5-145A-909E-7D2EBB4377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743130-3EE6-ECA6-7C7D-88B3F232E3B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5331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5F7E45-1003-83DD-3A22-0623AB1700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9963B52-C7D3-B99B-6E91-BF42ED708E7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4F16DA4-A932-F42F-657C-F3AEDE10FC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E3BF42-BA08-5590-4B34-38D58E95BF2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2793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7A55D4-EA28-05FA-E75F-C10EDD1D8A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9DDB9B1-8EA8-587A-BF59-0F0387940C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F5687C3-DDAA-8E4D-15AA-2905852DAB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BAB1DD-4378-A7E6-20A3-D0F001CA73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4265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6CA2BA-93FE-89D9-54E8-12321F5DAB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88A4707-F273-AD49-489D-D48FE65F50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A1B28C7-2898-CC40-4B7F-BB1ED61F1C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B12979-F552-F56F-FFF1-F893DAA4A7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9035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75918D-B7DF-1F4D-FE0C-2B47063C55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38FCD38-291D-9AD5-3169-33A5388BE69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4704E6D-2748-85C6-9D04-8D42F0A3EF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DD42C9-E205-FD47-2BB4-9FD36BE427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0578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1349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1760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2280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2045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5886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9967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02425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4A69D3-7087-F2D4-B3B3-A1985C9F27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391582A-0E2D-F804-5077-CB018D3751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D9292B6-EE3C-4C16-D556-040D2E3321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73E3A5-E633-C31D-E540-9559027453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8123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7B400C-71E2-F927-BAB2-3EDCD7B7D0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EE689F2-A6AF-66EC-DAB6-6AD3485C4FE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AF387D3-9618-BC5B-9C6F-8F0B2E0FA6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CF899D-F3D5-CEB5-6F00-E707A2890F2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5543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0DD924-9A72-E765-EEF2-A4016CE3C1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7F9A5D0-B2E6-4C58-2BE3-B93D0FDF1A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B154C40-6A7E-0060-3A75-CA9A4D029D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89B9AE-2E8F-BDCA-8C99-EF38DA41A93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10422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7A8EC8-08CF-7C4B-7D5A-47C5DF337B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F53831E-FD1B-E944-3556-1B731E73E2C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23D918B-480E-74A0-2BCA-B2E34059ED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E20727-A661-2AEF-0088-C311DA977A4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29892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43E437-E33C-539F-A971-C3801820F5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680B8E0-0E15-FED9-99CB-B874870DF9C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434AB78-D434-A4BD-F5B7-1B56A7CD54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FFFFFF"/>
                </a:solidFill>
                <a:effectLst/>
                <a:latin typeface="Avenir" panose="02000503020000020003" pitchFamily="2" charset="0"/>
              </a:rPr>
              <a:t>- If the </a:t>
            </a:r>
            <a:r>
              <a:rPr lang="en-US" dirty="0">
                <a:solidFill>
                  <a:srgbClr val="5CFFFC"/>
                </a:solidFill>
                <a:effectLst/>
                <a:latin typeface="Avenir" panose="02000503020000020003" pitchFamily="2" charset="0"/>
              </a:rPr>
              <a:t>expression</a:t>
            </a:r>
            <a:r>
              <a:rPr lang="en-US" dirty="0">
                <a:solidFill>
                  <a:srgbClr val="FFFFFF"/>
                </a:solidFill>
                <a:effectLst/>
                <a:latin typeface="Avenir" panose="02000503020000020003" pitchFamily="2" charset="0"/>
              </a:rPr>
              <a:t> is a </a:t>
            </a:r>
            <a:r>
              <a:rPr lang="en-US" dirty="0">
                <a:solidFill>
                  <a:srgbClr val="FFFDC1"/>
                </a:solidFill>
                <a:effectLst/>
                <a:latin typeface="Avenir" panose="02000503020000020003" pitchFamily="2" charset="0"/>
              </a:rPr>
              <a:t>variable</a:t>
            </a:r>
            <a:r>
              <a:rPr lang="en-US" dirty="0">
                <a:solidFill>
                  <a:srgbClr val="FFFFFF"/>
                </a:solidFill>
                <a:effectLst/>
                <a:latin typeface="Avenir" panose="02000503020000020003" pitchFamily="2" charset="0"/>
              </a:rPr>
              <a:t>, then the </a:t>
            </a:r>
            <a:r>
              <a:rPr lang="en-US" dirty="0">
                <a:solidFill>
                  <a:srgbClr val="5BFFD1"/>
                </a:solidFill>
                <a:effectLst/>
                <a:latin typeface="Avenir" panose="02000503020000020003" pitchFamily="2" charset="0"/>
              </a:rPr>
              <a:t>relation</a:t>
            </a:r>
            <a:r>
              <a:rPr lang="en-US" dirty="0">
                <a:solidFill>
                  <a:srgbClr val="FFFFFF"/>
                </a:solidFill>
                <a:effectLst/>
                <a:latin typeface="Avenir" panose="02000503020000020003" pitchFamily="2" charset="0"/>
              </a:rPr>
              <a:t> </a:t>
            </a:r>
            <a:r>
              <a:rPr lang="en-US" dirty="0">
                <a:solidFill>
                  <a:srgbClr val="5BFFD1"/>
                </a:solidFill>
                <a:effectLst/>
                <a:latin typeface="Avenir" panose="02000503020000020003" pitchFamily="2" charset="0"/>
              </a:rPr>
              <a:t>holds</a:t>
            </a:r>
            <a:r>
              <a:rPr lang="en-US" dirty="0">
                <a:solidFill>
                  <a:srgbClr val="FFFFFF"/>
                </a:solidFill>
                <a:effectLst/>
                <a:latin typeface="Avenir" panose="02000503020000020003" pitchFamily="2" charset="0"/>
              </a:rPr>
              <a:t> if the </a:t>
            </a:r>
            <a:r>
              <a:rPr lang="en-US" dirty="0">
                <a:solidFill>
                  <a:srgbClr val="FD9CFF"/>
                </a:solidFill>
                <a:effectLst/>
                <a:latin typeface="Avenir" panose="02000503020000020003" pitchFamily="2" charset="0"/>
              </a:rPr>
              <a:t>variable-type mapping</a:t>
            </a:r>
            <a:r>
              <a:rPr lang="en-US" dirty="0">
                <a:solidFill>
                  <a:srgbClr val="FFFFFF"/>
                </a:solidFill>
                <a:effectLst/>
                <a:latin typeface="Avenir" panose="02000503020000020003" pitchFamily="2" charset="0"/>
              </a:rPr>
              <a:t> is in the</a:t>
            </a:r>
            <a:endParaRPr lang="en-US" dirty="0">
              <a:solidFill>
                <a:srgbClr val="FD9CFF"/>
              </a:solidFill>
              <a:effectLst/>
              <a:latin typeface="Avenir" panose="02000503020000020003" pitchFamily="2" charset="0"/>
            </a:endParaRPr>
          </a:p>
          <a:p>
            <a:r>
              <a:rPr lang="en-US" dirty="0">
                <a:solidFill>
                  <a:srgbClr val="FFFDC1"/>
                </a:solidFill>
                <a:effectLst/>
                <a:latin typeface="Avenir" panose="02000503020000020003" pitchFamily="2" charset="0"/>
              </a:rPr>
              <a:t>sequence </a:t>
            </a:r>
            <a:r>
              <a:rPr lang="en-US" dirty="0">
                <a:solidFill>
                  <a:srgbClr val="FFFFFF"/>
                </a:solidFill>
                <a:effectLst/>
                <a:latin typeface="Avenir" panose="02000503020000020003" pitchFamily="2" charset="0"/>
              </a:rPr>
              <a:t>held in </a:t>
            </a:r>
            <a:r>
              <a:rPr lang="el-GR" dirty="0">
                <a:solidFill>
                  <a:srgbClr val="5CFFFC"/>
                </a:solidFill>
                <a:effectLst/>
                <a:latin typeface="Helvetica" pitchFamily="2" charset="0"/>
              </a:rPr>
              <a:t>Γ</a:t>
            </a:r>
            <a:r>
              <a:rPr lang="el-GR" dirty="0">
                <a:solidFill>
                  <a:srgbClr val="5CFFFC"/>
                </a:solidFill>
                <a:effectLst/>
                <a:latin typeface="Avenir" panose="02000503020000020003" pitchFamily="2" charset="0"/>
              </a:rPr>
              <a:t> </a:t>
            </a:r>
            <a:r>
              <a:rPr lang="el-GR" dirty="0">
                <a:solidFill>
                  <a:srgbClr val="FFFFFF"/>
                </a:solidFill>
                <a:effectLst/>
                <a:latin typeface="Avenir" panose="02000503020000020003" pitchFamily="2" charset="0"/>
              </a:rPr>
              <a:t>(</a:t>
            </a:r>
            <a:r>
              <a:rPr lang="en-US" dirty="0">
                <a:solidFill>
                  <a:srgbClr val="FFFFFF"/>
                </a:solidFill>
                <a:effectLst/>
                <a:latin typeface="Avenir" panose="02000503020000020003" pitchFamily="2" charset="0"/>
              </a:rPr>
              <a:t>e.g., it has been </a:t>
            </a:r>
            <a:r>
              <a:rPr lang="en-US" dirty="0">
                <a:solidFill>
                  <a:srgbClr val="FFFDC1"/>
                </a:solidFill>
                <a:effectLst/>
                <a:latin typeface="Avenir" panose="02000503020000020003" pitchFamily="2" charset="0"/>
              </a:rPr>
              <a:t>added</a:t>
            </a:r>
            <a:r>
              <a:rPr lang="en-US" dirty="0">
                <a:solidFill>
                  <a:srgbClr val="FFFFFF"/>
                </a:solidFill>
                <a:effectLst/>
                <a:latin typeface="Avenir" panose="02000503020000020003" pitchFamily="2" charset="0"/>
              </a:rPr>
              <a:t> in the definition of some lambda abstraction)</a:t>
            </a:r>
          </a:p>
          <a:p>
            <a:endParaRPr lang="en-US" dirty="0">
              <a:solidFill>
                <a:srgbClr val="5BFFD1"/>
              </a:solidFill>
              <a:effectLst/>
              <a:latin typeface="Avenir" panose="02000503020000020003" pitchFamily="2" charset="0"/>
            </a:endParaRPr>
          </a:p>
          <a:p>
            <a:r>
              <a:rPr lang="en-US" dirty="0"/>
              <a:t>- </a:t>
            </a:r>
            <a:r>
              <a:rPr lang="en-US" dirty="0">
                <a:solidFill>
                  <a:srgbClr val="FFFFFF"/>
                </a:solidFill>
                <a:effectLst/>
                <a:latin typeface="Avenir" panose="02000503020000020003" pitchFamily="2" charset="0"/>
              </a:rPr>
              <a:t>If the </a:t>
            </a:r>
            <a:r>
              <a:rPr lang="en-US" dirty="0">
                <a:solidFill>
                  <a:srgbClr val="5CFFFC"/>
                </a:solidFill>
                <a:effectLst/>
                <a:latin typeface="Avenir" panose="02000503020000020003" pitchFamily="2" charset="0"/>
              </a:rPr>
              <a:t>expression</a:t>
            </a:r>
            <a:r>
              <a:rPr lang="en-US" dirty="0">
                <a:solidFill>
                  <a:srgbClr val="FFFFFF"/>
                </a:solidFill>
                <a:effectLst/>
                <a:latin typeface="Avenir" panose="02000503020000020003" pitchFamily="2" charset="0"/>
              </a:rPr>
              <a:t> is</a:t>
            </a:r>
            <a:r>
              <a:rPr lang="en-US" dirty="0">
                <a:solidFill>
                  <a:srgbClr val="FD9CFF"/>
                </a:solidFill>
                <a:effectLst/>
                <a:latin typeface="Avenir" panose="02000503020000020003" pitchFamily="2" charset="0"/>
              </a:rPr>
              <a:t> </a:t>
            </a:r>
            <a:r>
              <a:rPr lang="en-US" dirty="0">
                <a:solidFill>
                  <a:srgbClr val="FD9CFF"/>
                </a:solidFill>
                <a:effectLst/>
                <a:latin typeface="Helvetica" pitchFamily="2" charset="0"/>
              </a:rPr>
              <a:t>𝑡𝑟𝑢𝑒</a:t>
            </a:r>
            <a:r>
              <a:rPr lang="en-US" dirty="0">
                <a:solidFill>
                  <a:srgbClr val="FFFFFF"/>
                </a:solidFill>
                <a:effectLst/>
                <a:latin typeface="Avenir" panose="02000503020000020003" pitchFamily="2" charset="0"/>
              </a:rPr>
              <a:t>, then the </a:t>
            </a:r>
            <a:r>
              <a:rPr lang="en-US" dirty="0">
                <a:solidFill>
                  <a:srgbClr val="5BFFD1"/>
                </a:solidFill>
                <a:effectLst/>
                <a:latin typeface="Avenir" panose="02000503020000020003" pitchFamily="2" charset="0"/>
              </a:rPr>
              <a:t>relation</a:t>
            </a:r>
            <a:r>
              <a:rPr lang="en-US" dirty="0">
                <a:solidFill>
                  <a:srgbClr val="FFFFFF"/>
                </a:solidFill>
                <a:effectLst/>
                <a:latin typeface="Avenir" panose="02000503020000020003" pitchFamily="2" charset="0"/>
              </a:rPr>
              <a:t> </a:t>
            </a:r>
            <a:r>
              <a:rPr lang="en-US" dirty="0">
                <a:solidFill>
                  <a:srgbClr val="5BFFD1"/>
                </a:solidFill>
                <a:effectLst/>
                <a:latin typeface="Avenir" panose="02000503020000020003" pitchFamily="2" charset="0"/>
              </a:rPr>
              <a:t>holds </a:t>
            </a:r>
            <a:r>
              <a:rPr lang="en-US" dirty="0">
                <a:solidFill>
                  <a:srgbClr val="FFFFFF"/>
                </a:solidFill>
                <a:effectLst/>
                <a:latin typeface="Avenir" panose="02000503020000020003" pitchFamily="2" charset="0"/>
              </a:rPr>
              <a:t>where the type is </a:t>
            </a:r>
            <a:r>
              <a:rPr lang="en-US" dirty="0">
                <a:solidFill>
                  <a:srgbClr val="5BFFD1"/>
                </a:solidFill>
                <a:effectLst/>
                <a:latin typeface="Helvetica" pitchFamily="2" charset="0"/>
              </a:rPr>
              <a:t>𝑏𝑜𝑜𝑙</a:t>
            </a:r>
            <a:endParaRPr lang="en-US" dirty="0">
              <a:solidFill>
                <a:srgbClr val="FFFFFF"/>
              </a:solidFill>
              <a:effectLst/>
              <a:latin typeface="Avenir" panose="02000503020000020003" pitchFamily="2" charset="0"/>
            </a:endParaRPr>
          </a:p>
          <a:p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>
                <a:solidFill>
                  <a:srgbClr val="FFFFFF"/>
                </a:solidFill>
                <a:effectLst/>
                <a:latin typeface="Avenir" panose="02000503020000020003" pitchFamily="2" charset="0"/>
              </a:rPr>
              <a:t>If the </a:t>
            </a:r>
            <a:r>
              <a:rPr lang="en-US" dirty="0">
                <a:solidFill>
                  <a:srgbClr val="5CFFFC"/>
                </a:solidFill>
                <a:effectLst/>
                <a:latin typeface="Avenir" panose="02000503020000020003" pitchFamily="2" charset="0"/>
              </a:rPr>
              <a:t>expression</a:t>
            </a:r>
            <a:r>
              <a:rPr lang="en-US" dirty="0">
                <a:solidFill>
                  <a:srgbClr val="FFFFFF"/>
                </a:solidFill>
                <a:effectLst/>
                <a:latin typeface="Avenir" panose="02000503020000020003" pitchFamily="2" charset="0"/>
              </a:rPr>
              <a:t> is</a:t>
            </a:r>
            <a:r>
              <a:rPr lang="en-US" dirty="0">
                <a:solidFill>
                  <a:srgbClr val="FD9CFF"/>
                </a:solidFill>
                <a:effectLst/>
                <a:latin typeface="Avenir" panose="02000503020000020003" pitchFamily="2" charset="0"/>
              </a:rPr>
              <a:t> </a:t>
            </a:r>
            <a:r>
              <a:rPr lang="en-US" dirty="0">
                <a:solidFill>
                  <a:srgbClr val="FD9CFF"/>
                </a:solidFill>
                <a:effectLst/>
                <a:latin typeface="Helvetica" pitchFamily="2" charset="0"/>
              </a:rPr>
              <a:t>𝑓𝑎𝑙𝑠𝑒</a:t>
            </a:r>
            <a:r>
              <a:rPr lang="en-US" dirty="0">
                <a:solidFill>
                  <a:srgbClr val="FFFFFF"/>
                </a:solidFill>
                <a:effectLst/>
                <a:latin typeface="Avenir" panose="02000503020000020003" pitchFamily="2" charset="0"/>
              </a:rPr>
              <a:t>, then the </a:t>
            </a:r>
            <a:r>
              <a:rPr lang="en-US" dirty="0">
                <a:solidFill>
                  <a:srgbClr val="5BFFD1"/>
                </a:solidFill>
                <a:effectLst/>
                <a:latin typeface="Avenir" panose="02000503020000020003" pitchFamily="2" charset="0"/>
              </a:rPr>
              <a:t>relation</a:t>
            </a:r>
            <a:r>
              <a:rPr lang="en-US" dirty="0">
                <a:solidFill>
                  <a:srgbClr val="FFFFFF"/>
                </a:solidFill>
                <a:effectLst/>
                <a:latin typeface="Avenir" panose="02000503020000020003" pitchFamily="2" charset="0"/>
              </a:rPr>
              <a:t> </a:t>
            </a:r>
            <a:r>
              <a:rPr lang="en-US" dirty="0">
                <a:solidFill>
                  <a:srgbClr val="5BFFD1"/>
                </a:solidFill>
                <a:effectLst/>
                <a:latin typeface="Avenir" panose="02000503020000020003" pitchFamily="2" charset="0"/>
              </a:rPr>
              <a:t>holds </a:t>
            </a:r>
            <a:r>
              <a:rPr lang="en-US" dirty="0">
                <a:solidFill>
                  <a:srgbClr val="FFFFFF"/>
                </a:solidFill>
                <a:effectLst/>
                <a:latin typeface="Avenir" panose="02000503020000020003" pitchFamily="2" charset="0"/>
              </a:rPr>
              <a:t>where the type is </a:t>
            </a:r>
            <a:r>
              <a:rPr lang="en-US" dirty="0">
                <a:solidFill>
                  <a:srgbClr val="5BFFD1"/>
                </a:solidFill>
                <a:effectLst/>
                <a:latin typeface="Helvetica" pitchFamily="2" charset="0"/>
              </a:rPr>
              <a:t>𝑏𝑜𝑜𝑙</a:t>
            </a:r>
          </a:p>
          <a:p>
            <a:pPr marL="171450" indent="-171450">
              <a:buFontTx/>
              <a:buChar char="-"/>
            </a:pPr>
            <a:endParaRPr lang="en-US" dirty="0">
              <a:solidFill>
                <a:srgbClr val="5BFFD1"/>
              </a:solidFill>
              <a:effectLst/>
              <a:latin typeface="Helvetica" pitchFamily="2" charset="0"/>
            </a:endParaRPr>
          </a:p>
          <a:p>
            <a:pPr marL="171450" indent="-171450">
              <a:buFontTx/>
              <a:buChar char="-"/>
            </a:pPr>
            <a:r>
              <a:rPr lang="en-US" dirty="0">
                <a:solidFill>
                  <a:srgbClr val="FFFFFF"/>
                </a:solidFill>
                <a:effectLst/>
                <a:latin typeface="Avenir" panose="02000503020000020003" pitchFamily="2" charset="0"/>
              </a:rPr>
              <a:t>If the </a:t>
            </a:r>
            <a:r>
              <a:rPr lang="en-US" dirty="0">
                <a:solidFill>
                  <a:srgbClr val="5CFFFC"/>
                </a:solidFill>
                <a:effectLst/>
                <a:latin typeface="Avenir" panose="02000503020000020003" pitchFamily="2" charset="0"/>
              </a:rPr>
              <a:t>expression</a:t>
            </a:r>
            <a:r>
              <a:rPr lang="en-US" dirty="0">
                <a:solidFill>
                  <a:srgbClr val="FFFFFF"/>
                </a:solidFill>
                <a:effectLst/>
                <a:latin typeface="Avenir" panose="02000503020000020003" pitchFamily="2" charset="0"/>
              </a:rPr>
              <a:t> is an </a:t>
            </a:r>
            <a:r>
              <a:rPr lang="en-US" dirty="0">
                <a:solidFill>
                  <a:srgbClr val="FFFDC1"/>
                </a:solidFill>
                <a:effectLst/>
                <a:latin typeface="Avenir" panose="02000503020000020003" pitchFamily="2" charset="0"/>
              </a:rPr>
              <a:t>if-condition</a:t>
            </a:r>
            <a:r>
              <a:rPr lang="en-US" dirty="0">
                <a:solidFill>
                  <a:srgbClr val="FFFFFF"/>
                </a:solidFill>
                <a:effectLst/>
                <a:latin typeface="Avenir" panose="02000503020000020003" pitchFamily="2" charset="0"/>
              </a:rPr>
              <a:t> where the </a:t>
            </a:r>
            <a:r>
              <a:rPr lang="en-US" dirty="0">
                <a:solidFill>
                  <a:srgbClr val="FFFDC1"/>
                </a:solidFill>
                <a:effectLst/>
                <a:latin typeface="Avenir" panose="02000503020000020003" pitchFamily="2" charset="0"/>
              </a:rPr>
              <a:t>condition</a:t>
            </a:r>
            <a:r>
              <a:rPr lang="en-US" dirty="0">
                <a:solidFill>
                  <a:srgbClr val="FFFFFF"/>
                </a:solidFill>
                <a:effectLst/>
                <a:latin typeface="Avenir" panose="02000503020000020003" pitchFamily="2" charset="0"/>
              </a:rPr>
              <a:t> has </a:t>
            </a:r>
            <a:r>
              <a:rPr lang="en-US" dirty="0">
                <a:solidFill>
                  <a:srgbClr val="5BFFD1"/>
                </a:solidFill>
                <a:effectLst/>
                <a:latin typeface="Avenir" panose="02000503020000020003" pitchFamily="2" charset="0"/>
              </a:rPr>
              <a:t>type </a:t>
            </a:r>
            <a:r>
              <a:rPr lang="en-US" dirty="0">
                <a:solidFill>
                  <a:srgbClr val="5BFFD1"/>
                </a:solidFill>
                <a:effectLst/>
                <a:latin typeface="Helvetica" pitchFamily="2" charset="0"/>
              </a:rPr>
              <a:t>𝑏𝑜𝑜𝑙</a:t>
            </a:r>
            <a:r>
              <a:rPr lang="en-US" dirty="0">
                <a:solidFill>
                  <a:srgbClr val="FFFFFF"/>
                </a:solidFill>
                <a:effectLst/>
                <a:latin typeface="Avenir" panose="02000503020000020003" pitchFamily="2" charset="0"/>
              </a:rPr>
              <a:t> and </a:t>
            </a:r>
            <a:r>
              <a:rPr lang="en-US" dirty="0">
                <a:solidFill>
                  <a:srgbClr val="5CFFFC"/>
                </a:solidFill>
                <a:effectLst/>
                <a:latin typeface="Avenir" panose="02000503020000020003" pitchFamily="2" charset="0"/>
              </a:rPr>
              <a:t>both</a:t>
            </a:r>
            <a:r>
              <a:rPr lang="en-US" dirty="0">
                <a:solidFill>
                  <a:srgbClr val="FFFFFF"/>
                </a:solidFill>
                <a:effectLst/>
                <a:latin typeface="Avenir" panose="02000503020000020003" pitchFamily="2" charset="0"/>
              </a:rPr>
              <a:t> the </a:t>
            </a:r>
            <a:r>
              <a:rPr lang="en-US" dirty="0">
                <a:solidFill>
                  <a:srgbClr val="FD9CFF"/>
                </a:solidFill>
                <a:effectLst/>
                <a:latin typeface="Avenir" panose="02000503020000020003" pitchFamily="2" charset="0"/>
              </a:rPr>
              <a:t>then and</a:t>
            </a:r>
            <a:r>
              <a:rPr lang="en-US" dirty="0">
                <a:solidFill>
                  <a:srgbClr val="FFFFFF"/>
                </a:solidFill>
                <a:effectLst/>
                <a:latin typeface="Avenir" panose="02000503020000020003" pitchFamily="2" charset="0"/>
              </a:rPr>
              <a:t> </a:t>
            </a:r>
            <a:r>
              <a:rPr lang="en-US" dirty="0">
                <a:solidFill>
                  <a:srgbClr val="FD9CFF"/>
                </a:solidFill>
                <a:effectLst/>
                <a:latin typeface="Avenir" panose="02000503020000020003" pitchFamily="2" charset="0"/>
              </a:rPr>
              <a:t>else statements</a:t>
            </a:r>
            <a:r>
              <a:rPr lang="en-US" dirty="0">
                <a:solidFill>
                  <a:srgbClr val="FFFFFF"/>
                </a:solidFill>
                <a:effectLst/>
                <a:latin typeface="Avenir" panose="02000503020000020003" pitchFamily="2" charset="0"/>
              </a:rPr>
              <a:t> each have </a:t>
            </a:r>
            <a:r>
              <a:rPr lang="en-US" dirty="0">
                <a:solidFill>
                  <a:srgbClr val="5BFFD1"/>
                </a:solidFill>
                <a:effectLst/>
                <a:latin typeface="Avenir" panose="02000503020000020003" pitchFamily="2" charset="0"/>
              </a:rPr>
              <a:t>type </a:t>
            </a:r>
            <a:r>
              <a:rPr lang="en-US" dirty="0">
                <a:solidFill>
                  <a:srgbClr val="5BFFD1"/>
                </a:solidFill>
                <a:effectLst/>
                <a:latin typeface="Helvetica" pitchFamily="2" charset="0"/>
              </a:rPr>
              <a:t>𝑡</a:t>
            </a:r>
            <a:r>
              <a:rPr lang="en-US" dirty="0">
                <a:solidFill>
                  <a:srgbClr val="FFFFFF"/>
                </a:solidFill>
                <a:effectLst/>
                <a:latin typeface="Avenir" panose="02000503020000020003" pitchFamily="2" charset="0"/>
              </a:rPr>
              <a:t> then the </a:t>
            </a:r>
            <a:r>
              <a:rPr lang="en-US" dirty="0" err="1">
                <a:solidFill>
                  <a:srgbClr val="FFFFFF"/>
                </a:solidFill>
                <a:effectLst/>
                <a:latin typeface="Avenir" panose="02000503020000020003" pitchFamily="2" charset="0"/>
              </a:rPr>
              <a:t>ifelse</a:t>
            </a:r>
            <a:r>
              <a:rPr lang="en-US" dirty="0">
                <a:solidFill>
                  <a:srgbClr val="FFFFFF"/>
                </a:solidFill>
                <a:effectLst/>
                <a:latin typeface="Avenir" panose="02000503020000020003" pitchFamily="2" charset="0"/>
              </a:rPr>
              <a:t> statement has </a:t>
            </a:r>
            <a:r>
              <a:rPr lang="en-US" dirty="0">
                <a:solidFill>
                  <a:srgbClr val="5BFFD1"/>
                </a:solidFill>
                <a:effectLst/>
                <a:latin typeface="Avenir" panose="02000503020000020003" pitchFamily="2" charset="0"/>
              </a:rPr>
              <a:t>type </a:t>
            </a:r>
            <a:r>
              <a:rPr lang="en-US" dirty="0">
                <a:solidFill>
                  <a:srgbClr val="5BFFD1"/>
                </a:solidFill>
                <a:effectLst/>
                <a:latin typeface="Helvetica" pitchFamily="2" charset="0"/>
              </a:rPr>
              <a:t>𝑡</a:t>
            </a:r>
            <a:r>
              <a:rPr lang="en-US" dirty="0">
                <a:solidFill>
                  <a:srgbClr val="FFFFFF"/>
                </a:solidFill>
                <a:effectLst/>
                <a:latin typeface="Avenir" panose="02000503020000020003" pitchFamily="2" charset="0"/>
              </a:rPr>
              <a:t>.</a:t>
            </a:r>
          </a:p>
          <a:p>
            <a:pPr marL="171450" indent="-171450">
              <a:buFontTx/>
              <a:buChar char="-"/>
            </a:pPr>
            <a:endParaRPr lang="en-US" dirty="0">
              <a:solidFill>
                <a:srgbClr val="FFFFFF"/>
              </a:solidFill>
              <a:effectLst/>
              <a:latin typeface="Avenir" panose="02000503020000020003" pitchFamily="2" charset="0"/>
            </a:endParaRPr>
          </a:p>
          <a:p>
            <a:r>
              <a:rPr lang="en-US" dirty="0">
                <a:solidFill>
                  <a:srgbClr val="FFFFFF"/>
                </a:solidFill>
                <a:effectLst/>
                <a:latin typeface="Avenir" panose="02000503020000020003" pitchFamily="2" charset="0"/>
              </a:rPr>
              <a:t>- If the </a:t>
            </a:r>
            <a:r>
              <a:rPr lang="en-US" dirty="0">
                <a:solidFill>
                  <a:srgbClr val="FFFDC1"/>
                </a:solidFill>
                <a:effectLst/>
                <a:latin typeface="Avenir" panose="02000503020000020003" pitchFamily="2" charset="0"/>
              </a:rPr>
              <a:t>expression</a:t>
            </a:r>
            <a:r>
              <a:rPr lang="en-US" dirty="0">
                <a:solidFill>
                  <a:srgbClr val="FFFFFF"/>
                </a:solidFill>
                <a:effectLst/>
                <a:latin typeface="Avenir" panose="02000503020000020003" pitchFamily="2" charset="0"/>
              </a:rPr>
              <a:t> is a </a:t>
            </a:r>
            <a:r>
              <a:rPr lang="en-US" dirty="0">
                <a:solidFill>
                  <a:srgbClr val="5CFFFC"/>
                </a:solidFill>
                <a:effectLst/>
                <a:latin typeface="Avenir" panose="02000503020000020003" pitchFamily="2" charset="0"/>
              </a:rPr>
              <a:t>lambda abstraction</a:t>
            </a:r>
            <a:r>
              <a:rPr lang="en-US" dirty="0">
                <a:solidFill>
                  <a:srgbClr val="FFFFFF"/>
                </a:solidFill>
                <a:effectLst/>
                <a:latin typeface="Avenir" panose="02000503020000020003" pitchFamily="2" charset="0"/>
              </a:rPr>
              <a:t> the</a:t>
            </a:r>
            <a:r>
              <a:rPr lang="en-US" dirty="0">
                <a:solidFill>
                  <a:srgbClr val="5CFFFC"/>
                </a:solidFill>
                <a:effectLst/>
                <a:latin typeface="Avenir" panose="02000503020000020003" pitchFamily="2" charset="0"/>
              </a:rPr>
              <a:t> </a:t>
            </a:r>
            <a:r>
              <a:rPr lang="en-US" dirty="0">
                <a:solidFill>
                  <a:srgbClr val="FFFDC1"/>
                </a:solidFill>
                <a:effectLst/>
                <a:latin typeface="Avenir" panose="02000503020000020003" pitchFamily="2" charset="0"/>
              </a:rPr>
              <a:t>expression</a:t>
            </a:r>
            <a:r>
              <a:rPr lang="en-US" dirty="0">
                <a:solidFill>
                  <a:srgbClr val="FFFFFF"/>
                </a:solidFill>
                <a:effectLst/>
                <a:latin typeface="Avenir" panose="02000503020000020003" pitchFamily="2" charset="0"/>
              </a:rPr>
              <a:t> has type </a:t>
            </a:r>
            <a:r>
              <a:rPr lang="en-US" dirty="0">
                <a:solidFill>
                  <a:srgbClr val="5BFFD1"/>
                </a:solidFill>
                <a:effectLst/>
                <a:latin typeface="Helvetica" pitchFamily="2" charset="0"/>
              </a:rPr>
              <a:t>𝑡1 </a:t>
            </a:r>
            <a:r>
              <a:rPr lang="en-US" dirty="0">
                <a:solidFill>
                  <a:srgbClr val="FFFFFF"/>
                </a:solidFill>
                <a:effectLst/>
                <a:latin typeface="Helvetica" pitchFamily="2" charset="0"/>
              </a:rPr>
              <a:t>→ </a:t>
            </a:r>
            <a:r>
              <a:rPr lang="en-US" dirty="0">
                <a:solidFill>
                  <a:srgbClr val="5BFFD1"/>
                </a:solidFill>
                <a:effectLst/>
                <a:latin typeface="Helvetica" pitchFamily="2" charset="0"/>
              </a:rPr>
              <a:t>𝑡2</a:t>
            </a:r>
            <a:r>
              <a:rPr lang="en-US" dirty="0">
                <a:solidFill>
                  <a:srgbClr val="FFFFFF"/>
                </a:solidFill>
                <a:effectLst/>
                <a:latin typeface="Avenir" panose="02000503020000020003" pitchFamily="2" charset="0"/>
              </a:rPr>
              <a:t> if after </a:t>
            </a:r>
            <a:r>
              <a:rPr lang="en-US" dirty="0">
                <a:solidFill>
                  <a:srgbClr val="FD9CFF"/>
                </a:solidFill>
                <a:effectLst/>
                <a:latin typeface="Avenir" panose="02000503020000020003" pitchFamily="2" charset="0"/>
              </a:rPr>
              <a:t>adding </a:t>
            </a:r>
            <a:r>
              <a:rPr lang="en-US" dirty="0">
                <a:solidFill>
                  <a:srgbClr val="FFFFFF"/>
                </a:solidFill>
                <a:effectLst/>
                <a:latin typeface="Avenir" panose="02000503020000020003" pitchFamily="2" charset="0"/>
              </a:rPr>
              <a:t>the mapping </a:t>
            </a:r>
            <a:r>
              <a:rPr lang="en-US" dirty="0">
                <a:solidFill>
                  <a:srgbClr val="5BFFD1"/>
                </a:solidFill>
                <a:effectLst/>
                <a:latin typeface="Helvetica" pitchFamily="2" charset="0"/>
              </a:rPr>
              <a:t>𝑥</a:t>
            </a:r>
            <a:r>
              <a:rPr lang="en-US" dirty="0">
                <a:solidFill>
                  <a:srgbClr val="FFFFFF"/>
                </a:solidFill>
                <a:effectLst/>
                <a:latin typeface="Helvetica" pitchFamily="2" charset="0"/>
              </a:rPr>
              <a:t>: </a:t>
            </a:r>
            <a:r>
              <a:rPr lang="en-US" dirty="0">
                <a:solidFill>
                  <a:srgbClr val="FD9CFF"/>
                </a:solidFill>
                <a:effectLst/>
                <a:latin typeface="Helvetica" pitchFamily="2" charset="0"/>
              </a:rPr>
              <a:t>𝑡1</a:t>
            </a:r>
            <a:r>
              <a:rPr lang="en-US" dirty="0">
                <a:solidFill>
                  <a:srgbClr val="FD9CFF"/>
                </a:solidFill>
                <a:effectLst/>
                <a:latin typeface="Avenir" panose="02000503020000020003" pitchFamily="2" charset="0"/>
              </a:rPr>
              <a:t> </a:t>
            </a:r>
            <a:r>
              <a:rPr lang="en-US" dirty="0">
                <a:solidFill>
                  <a:srgbClr val="FFFFFF"/>
                </a:solidFill>
                <a:effectLst/>
                <a:latin typeface="Avenir" panose="02000503020000020003" pitchFamily="2" charset="0"/>
              </a:rPr>
              <a:t>to </a:t>
            </a:r>
            <a:r>
              <a:rPr lang="el-GR" dirty="0">
                <a:solidFill>
                  <a:srgbClr val="FFFDC1"/>
                </a:solidFill>
                <a:effectLst/>
                <a:latin typeface="Helvetica" pitchFamily="2" charset="0"/>
              </a:rPr>
              <a:t>Γ</a:t>
            </a:r>
            <a:r>
              <a:rPr lang="el-GR" dirty="0">
                <a:solidFill>
                  <a:srgbClr val="FFFFFF"/>
                </a:solidFill>
                <a:effectLst/>
                <a:latin typeface="Avenir" panose="02000503020000020003" pitchFamily="2" charset="0"/>
              </a:rPr>
              <a:t>, </a:t>
            </a:r>
            <a:r>
              <a:rPr lang="en-US" dirty="0">
                <a:solidFill>
                  <a:srgbClr val="FFFFFF"/>
                </a:solidFill>
                <a:effectLst/>
                <a:latin typeface="Avenir" panose="02000503020000020003" pitchFamily="2" charset="0"/>
              </a:rPr>
              <a:t>we can </a:t>
            </a:r>
            <a:r>
              <a:rPr lang="en-US" dirty="0">
                <a:solidFill>
                  <a:srgbClr val="FFFDC1"/>
                </a:solidFill>
                <a:effectLst/>
                <a:latin typeface="Avenir" panose="02000503020000020003" pitchFamily="2" charset="0"/>
              </a:rPr>
              <a:t>deduce</a:t>
            </a:r>
            <a:r>
              <a:rPr lang="en-US" dirty="0">
                <a:solidFill>
                  <a:srgbClr val="FFFFFF"/>
                </a:solidFill>
                <a:effectLst/>
                <a:latin typeface="Avenir" panose="02000503020000020003" pitchFamily="2" charset="0"/>
              </a:rPr>
              <a:t> by these </a:t>
            </a:r>
            <a:r>
              <a:rPr lang="en-US" dirty="0">
                <a:solidFill>
                  <a:srgbClr val="5CFFFC"/>
                </a:solidFill>
                <a:effectLst/>
                <a:latin typeface="Avenir" panose="02000503020000020003" pitchFamily="2" charset="0"/>
              </a:rPr>
              <a:t>rules</a:t>
            </a:r>
            <a:r>
              <a:rPr lang="en-US" dirty="0">
                <a:solidFill>
                  <a:srgbClr val="FFFFFF"/>
                </a:solidFill>
                <a:effectLst/>
                <a:latin typeface="Avenir" panose="02000503020000020003" pitchFamily="2" charset="0"/>
              </a:rPr>
              <a:t> that </a:t>
            </a:r>
            <a:r>
              <a:rPr lang="en-US" dirty="0">
                <a:solidFill>
                  <a:srgbClr val="FD9CFF"/>
                </a:solidFill>
                <a:effectLst/>
                <a:latin typeface="Helvetica" pitchFamily="2" charset="0"/>
              </a:rPr>
              <a:t>𝑒2</a:t>
            </a:r>
            <a:r>
              <a:rPr lang="en-US" dirty="0">
                <a:solidFill>
                  <a:srgbClr val="FFFFFF"/>
                </a:solidFill>
                <a:effectLst/>
                <a:latin typeface="Avenir" panose="02000503020000020003" pitchFamily="2" charset="0"/>
              </a:rPr>
              <a:t> has type </a:t>
            </a:r>
            <a:r>
              <a:rPr lang="en-US" dirty="0">
                <a:solidFill>
                  <a:srgbClr val="5BFFD1"/>
                </a:solidFill>
                <a:effectLst/>
                <a:latin typeface="Helvetica" pitchFamily="2" charset="0"/>
              </a:rPr>
              <a:t>𝑡2</a:t>
            </a:r>
            <a:r>
              <a:rPr lang="en-US" dirty="0">
                <a:solidFill>
                  <a:srgbClr val="FFFFFF"/>
                </a:solidFill>
                <a:effectLst/>
                <a:latin typeface="Avenir" panose="02000503020000020003" pitchFamily="2" charset="0"/>
              </a:rPr>
              <a:t>.</a:t>
            </a:r>
          </a:p>
          <a:p>
            <a:pPr marL="171450" indent="-171450">
              <a:buFontTx/>
              <a:buChar char="-"/>
            </a:pPr>
            <a:endParaRPr lang="en-US" dirty="0">
              <a:solidFill>
                <a:srgbClr val="FFFFFF"/>
              </a:solidFill>
              <a:effectLst/>
              <a:latin typeface="Avenir" panose="02000503020000020003" pitchFamily="2" charset="0"/>
            </a:endParaRPr>
          </a:p>
          <a:p>
            <a:pPr marL="171450" indent="-171450">
              <a:buFontTx/>
              <a:buChar char="-"/>
            </a:pPr>
            <a:r>
              <a:rPr lang="en-US" dirty="0">
                <a:solidFill>
                  <a:srgbClr val="FFFFFF"/>
                </a:solidFill>
                <a:effectLst/>
                <a:latin typeface="Avenir" panose="02000503020000020003" pitchFamily="2" charset="0"/>
              </a:rPr>
              <a:t>If the </a:t>
            </a:r>
            <a:r>
              <a:rPr lang="en-US" dirty="0">
                <a:solidFill>
                  <a:srgbClr val="5CFFFC"/>
                </a:solidFill>
                <a:effectLst/>
                <a:latin typeface="Avenir" panose="02000503020000020003" pitchFamily="2" charset="0"/>
              </a:rPr>
              <a:t>expression</a:t>
            </a:r>
            <a:r>
              <a:rPr lang="en-US" dirty="0">
                <a:solidFill>
                  <a:srgbClr val="FFFFFF"/>
                </a:solidFill>
                <a:effectLst/>
                <a:latin typeface="Avenir" panose="02000503020000020003" pitchFamily="2" charset="0"/>
              </a:rPr>
              <a:t> is a </a:t>
            </a:r>
            <a:r>
              <a:rPr lang="en-US" dirty="0">
                <a:solidFill>
                  <a:srgbClr val="FFFDC1"/>
                </a:solidFill>
                <a:effectLst/>
                <a:latin typeface="Avenir" panose="02000503020000020003" pitchFamily="2" charset="0"/>
              </a:rPr>
              <a:t>function call</a:t>
            </a:r>
            <a:r>
              <a:rPr lang="en-US" dirty="0">
                <a:solidFill>
                  <a:srgbClr val="FFFFFF"/>
                </a:solidFill>
                <a:effectLst/>
                <a:latin typeface="Avenir" panose="02000503020000020003" pitchFamily="2" charset="0"/>
              </a:rPr>
              <a:t> (</a:t>
            </a:r>
            <a:r>
              <a:rPr lang="en-US" dirty="0" err="1">
                <a:solidFill>
                  <a:srgbClr val="FFFFFF"/>
                </a:solidFill>
                <a:effectLst/>
                <a:latin typeface="Avenir" panose="02000503020000020003" pitchFamily="2" charset="0"/>
              </a:rPr>
              <a:t>redex</a:t>
            </a:r>
            <a:r>
              <a:rPr lang="en-US" dirty="0">
                <a:solidFill>
                  <a:srgbClr val="FFFFFF"/>
                </a:solidFill>
                <a:effectLst/>
                <a:latin typeface="Avenir" panose="02000503020000020003" pitchFamily="2" charset="0"/>
              </a:rPr>
              <a:t>) then it has </a:t>
            </a:r>
            <a:r>
              <a:rPr lang="en-US" dirty="0">
                <a:solidFill>
                  <a:srgbClr val="5BFFD1"/>
                </a:solidFill>
                <a:effectLst/>
                <a:latin typeface="Avenir" panose="02000503020000020003" pitchFamily="2" charset="0"/>
              </a:rPr>
              <a:t>type </a:t>
            </a:r>
            <a:r>
              <a:rPr lang="en-US" dirty="0">
                <a:solidFill>
                  <a:srgbClr val="5BFFD1"/>
                </a:solidFill>
                <a:effectLst/>
                <a:latin typeface="Helvetica" pitchFamily="2" charset="0"/>
              </a:rPr>
              <a:t>𝑡𝑏</a:t>
            </a:r>
            <a:r>
              <a:rPr lang="en-US" dirty="0">
                <a:solidFill>
                  <a:srgbClr val="5BFFD1"/>
                </a:solidFill>
                <a:effectLst/>
                <a:latin typeface="Avenir" panose="02000503020000020003" pitchFamily="2" charset="0"/>
              </a:rPr>
              <a:t> </a:t>
            </a:r>
            <a:r>
              <a:rPr lang="en-US" dirty="0">
                <a:solidFill>
                  <a:srgbClr val="FFFFFF"/>
                </a:solidFill>
                <a:effectLst/>
                <a:latin typeface="Avenir" panose="02000503020000020003" pitchFamily="2" charset="0"/>
              </a:rPr>
              <a:t>if </a:t>
            </a:r>
            <a:r>
              <a:rPr lang="en-US" dirty="0">
                <a:solidFill>
                  <a:srgbClr val="5BFFD1"/>
                </a:solidFill>
                <a:effectLst/>
                <a:latin typeface="Helvetica" pitchFamily="2" charset="0"/>
              </a:rPr>
              <a:t>𝑒1</a:t>
            </a:r>
            <a:r>
              <a:rPr lang="en-US" dirty="0">
                <a:solidFill>
                  <a:srgbClr val="FFFFFF"/>
                </a:solidFill>
                <a:effectLst/>
                <a:latin typeface="Avenir" panose="02000503020000020003" pitchFamily="2" charset="0"/>
              </a:rPr>
              <a:t> has type </a:t>
            </a:r>
            <a:r>
              <a:rPr lang="en-US" dirty="0">
                <a:solidFill>
                  <a:srgbClr val="5BFFD1"/>
                </a:solidFill>
                <a:effectLst/>
                <a:latin typeface="Helvetica" pitchFamily="2" charset="0"/>
              </a:rPr>
              <a:t>𝑡𝑎 → 𝑡𝑏</a:t>
            </a:r>
            <a:r>
              <a:rPr lang="en-US" dirty="0">
                <a:solidFill>
                  <a:srgbClr val="FFFFFF"/>
                </a:solidFill>
                <a:effectLst/>
                <a:latin typeface="Avenir" panose="02000503020000020003" pitchFamily="2" charset="0"/>
              </a:rPr>
              <a:t> and </a:t>
            </a:r>
            <a:r>
              <a:rPr lang="en-US" dirty="0">
                <a:solidFill>
                  <a:srgbClr val="5BFFD1"/>
                </a:solidFill>
                <a:effectLst/>
                <a:latin typeface="Helvetica" pitchFamily="2" charset="0"/>
              </a:rPr>
              <a:t>𝑒1</a:t>
            </a:r>
            <a:r>
              <a:rPr lang="en-US" dirty="0">
                <a:solidFill>
                  <a:srgbClr val="5BFFD1"/>
                </a:solidFill>
                <a:effectLst/>
                <a:latin typeface="Avenir" panose="02000503020000020003" pitchFamily="2" charset="0"/>
              </a:rPr>
              <a:t> </a:t>
            </a:r>
            <a:r>
              <a:rPr lang="en-US" dirty="0">
                <a:solidFill>
                  <a:srgbClr val="FFFFFF"/>
                </a:solidFill>
                <a:effectLst/>
                <a:latin typeface="Avenir" panose="02000503020000020003" pitchFamily="2" charset="0"/>
              </a:rPr>
              <a:t>has </a:t>
            </a:r>
            <a:r>
              <a:rPr lang="en-US" dirty="0">
                <a:solidFill>
                  <a:srgbClr val="5BFFD1"/>
                </a:solidFill>
                <a:effectLst/>
                <a:latin typeface="Avenir" panose="02000503020000020003" pitchFamily="2" charset="0"/>
              </a:rPr>
              <a:t>type </a:t>
            </a:r>
            <a:r>
              <a:rPr lang="en-US" dirty="0">
                <a:solidFill>
                  <a:srgbClr val="5BFFD1"/>
                </a:solidFill>
                <a:effectLst/>
                <a:latin typeface="Helvetica" pitchFamily="2" charset="0"/>
              </a:rPr>
              <a:t>𝑡𝑏</a:t>
            </a:r>
          </a:p>
          <a:p>
            <a:pPr marL="171450" indent="-171450">
              <a:buFontTx/>
              <a:buChar char="-"/>
            </a:pPr>
            <a:endParaRPr lang="en-US" dirty="0">
              <a:solidFill>
                <a:srgbClr val="5BFFD1"/>
              </a:solidFill>
              <a:effectLst/>
              <a:latin typeface="Avenir" panose="02000503020000020003" pitchFamily="2" charset="0"/>
            </a:endParaRPr>
          </a:p>
          <a:p>
            <a:pPr marL="171450" indent="-171450">
              <a:buFontTx/>
              <a:buChar char="-"/>
            </a:pPr>
            <a:endParaRPr lang="en-US" dirty="0">
              <a:solidFill>
                <a:srgbClr val="FFFFFF"/>
              </a:solidFill>
              <a:effectLst/>
              <a:latin typeface="Avenir" panose="02000503020000020003" pitchFamily="2" charset="0"/>
            </a:endParaRPr>
          </a:p>
          <a:p>
            <a:pPr marL="171450" indent="-171450">
              <a:buFontTx/>
              <a:buChar char="-"/>
            </a:pPr>
            <a:endParaRPr lang="en-US" dirty="0">
              <a:solidFill>
                <a:srgbClr val="FFFFFF"/>
              </a:solidFill>
              <a:effectLst/>
              <a:latin typeface="Avenir" panose="02000503020000020003" pitchFamily="2" charset="0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9A8E55-69C7-26B0-251B-BA2AAA48FE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31820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EAF01F-22D2-96B5-8A9E-FCA91EDEA9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330996C-9A7F-5757-257B-8F93FF0FEAC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4E5108E-6477-C0C5-87D7-6C245DB5F2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FFFFFF"/>
                </a:solidFill>
                <a:effectLst/>
                <a:latin typeface="Avenir" panose="02000503020000020003" pitchFamily="2" charset="0"/>
              </a:rPr>
              <a:t>- If the </a:t>
            </a:r>
            <a:r>
              <a:rPr lang="en-US" dirty="0">
                <a:solidFill>
                  <a:srgbClr val="5CFFFC"/>
                </a:solidFill>
                <a:effectLst/>
                <a:latin typeface="Avenir" panose="02000503020000020003" pitchFamily="2" charset="0"/>
              </a:rPr>
              <a:t>expression</a:t>
            </a:r>
            <a:r>
              <a:rPr lang="en-US" dirty="0">
                <a:solidFill>
                  <a:srgbClr val="FFFFFF"/>
                </a:solidFill>
                <a:effectLst/>
                <a:latin typeface="Avenir" panose="02000503020000020003" pitchFamily="2" charset="0"/>
              </a:rPr>
              <a:t> is a </a:t>
            </a:r>
            <a:r>
              <a:rPr lang="en-US" dirty="0">
                <a:solidFill>
                  <a:srgbClr val="FFFDC1"/>
                </a:solidFill>
                <a:effectLst/>
                <a:latin typeface="Avenir" panose="02000503020000020003" pitchFamily="2" charset="0"/>
              </a:rPr>
              <a:t>variable</a:t>
            </a:r>
            <a:r>
              <a:rPr lang="en-US" dirty="0">
                <a:solidFill>
                  <a:srgbClr val="FFFFFF"/>
                </a:solidFill>
                <a:effectLst/>
                <a:latin typeface="Avenir" panose="02000503020000020003" pitchFamily="2" charset="0"/>
              </a:rPr>
              <a:t>, then the </a:t>
            </a:r>
            <a:r>
              <a:rPr lang="en-US" dirty="0">
                <a:solidFill>
                  <a:srgbClr val="5BFFD1"/>
                </a:solidFill>
                <a:effectLst/>
                <a:latin typeface="Avenir" panose="02000503020000020003" pitchFamily="2" charset="0"/>
              </a:rPr>
              <a:t>relation</a:t>
            </a:r>
            <a:r>
              <a:rPr lang="en-US" dirty="0">
                <a:solidFill>
                  <a:srgbClr val="FFFFFF"/>
                </a:solidFill>
                <a:effectLst/>
                <a:latin typeface="Avenir" panose="02000503020000020003" pitchFamily="2" charset="0"/>
              </a:rPr>
              <a:t> </a:t>
            </a:r>
            <a:r>
              <a:rPr lang="en-US" dirty="0">
                <a:solidFill>
                  <a:srgbClr val="5BFFD1"/>
                </a:solidFill>
                <a:effectLst/>
                <a:latin typeface="Avenir" panose="02000503020000020003" pitchFamily="2" charset="0"/>
              </a:rPr>
              <a:t>holds</a:t>
            </a:r>
            <a:r>
              <a:rPr lang="en-US" dirty="0">
                <a:solidFill>
                  <a:srgbClr val="FFFFFF"/>
                </a:solidFill>
                <a:effectLst/>
                <a:latin typeface="Avenir" panose="02000503020000020003" pitchFamily="2" charset="0"/>
              </a:rPr>
              <a:t> if the </a:t>
            </a:r>
            <a:r>
              <a:rPr lang="en-US" dirty="0">
                <a:solidFill>
                  <a:srgbClr val="FD9CFF"/>
                </a:solidFill>
                <a:effectLst/>
                <a:latin typeface="Avenir" panose="02000503020000020003" pitchFamily="2" charset="0"/>
              </a:rPr>
              <a:t>variable-type mapping</a:t>
            </a:r>
            <a:r>
              <a:rPr lang="en-US" dirty="0">
                <a:solidFill>
                  <a:srgbClr val="FFFFFF"/>
                </a:solidFill>
                <a:effectLst/>
                <a:latin typeface="Avenir" panose="02000503020000020003" pitchFamily="2" charset="0"/>
              </a:rPr>
              <a:t> is in the</a:t>
            </a:r>
            <a:endParaRPr lang="en-US" dirty="0">
              <a:solidFill>
                <a:srgbClr val="FD9CFF"/>
              </a:solidFill>
              <a:effectLst/>
              <a:latin typeface="Avenir" panose="02000503020000020003" pitchFamily="2" charset="0"/>
            </a:endParaRPr>
          </a:p>
          <a:p>
            <a:r>
              <a:rPr lang="en-US" dirty="0">
                <a:solidFill>
                  <a:srgbClr val="FFFDC1"/>
                </a:solidFill>
                <a:effectLst/>
                <a:latin typeface="Avenir" panose="02000503020000020003" pitchFamily="2" charset="0"/>
              </a:rPr>
              <a:t>sequence </a:t>
            </a:r>
            <a:r>
              <a:rPr lang="en-US" dirty="0">
                <a:solidFill>
                  <a:srgbClr val="FFFFFF"/>
                </a:solidFill>
                <a:effectLst/>
                <a:latin typeface="Avenir" panose="02000503020000020003" pitchFamily="2" charset="0"/>
              </a:rPr>
              <a:t>held in </a:t>
            </a:r>
            <a:r>
              <a:rPr lang="el-GR" dirty="0">
                <a:solidFill>
                  <a:srgbClr val="5CFFFC"/>
                </a:solidFill>
                <a:effectLst/>
                <a:latin typeface="Helvetica" pitchFamily="2" charset="0"/>
              </a:rPr>
              <a:t>Γ</a:t>
            </a:r>
            <a:r>
              <a:rPr lang="el-GR" dirty="0">
                <a:solidFill>
                  <a:srgbClr val="5CFFFC"/>
                </a:solidFill>
                <a:effectLst/>
                <a:latin typeface="Avenir" panose="02000503020000020003" pitchFamily="2" charset="0"/>
              </a:rPr>
              <a:t> </a:t>
            </a:r>
            <a:r>
              <a:rPr lang="el-GR" dirty="0">
                <a:solidFill>
                  <a:srgbClr val="FFFFFF"/>
                </a:solidFill>
                <a:effectLst/>
                <a:latin typeface="Avenir" panose="02000503020000020003" pitchFamily="2" charset="0"/>
              </a:rPr>
              <a:t>(</a:t>
            </a:r>
            <a:r>
              <a:rPr lang="en-US" dirty="0">
                <a:solidFill>
                  <a:srgbClr val="FFFFFF"/>
                </a:solidFill>
                <a:effectLst/>
                <a:latin typeface="Avenir" panose="02000503020000020003" pitchFamily="2" charset="0"/>
              </a:rPr>
              <a:t>e.g., it has been </a:t>
            </a:r>
            <a:r>
              <a:rPr lang="en-US" dirty="0">
                <a:solidFill>
                  <a:srgbClr val="FFFDC1"/>
                </a:solidFill>
                <a:effectLst/>
                <a:latin typeface="Avenir" panose="02000503020000020003" pitchFamily="2" charset="0"/>
              </a:rPr>
              <a:t>added</a:t>
            </a:r>
            <a:r>
              <a:rPr lang="en-US" dirty="0">
                <a:solidFill>
                  <a:srgbClr val="FFFFFF"/>
                </a:solidFill>
                <a:effectLst/>
                <a:latin typeface="Avenir" panose="02000503020000020003" pitchFamily="2" charset="0"/>
              </a:rPr>
              <a:t> in the definition of some lambda abstraction)</a:t>
            </a:r>
          </a:p>
          <a:p>
            <a:endParaRPr lang="en-US" dirty="0">
              <a:solidFill>
                <a:srgbClr val="5BFFD1"/>
              </a:solidFill>
              <a:effectLst/>
              <a:latin typeface="Avenir" panose="02000503020000020003" pitchFamily="2" charset="0"/>
            </a:endParaRPr>
          </a:p>
          <a:p>
            <a:r>
              <a:rPr lang="en-US" dirty="0"/>
              <a:t>- </a:t>
            </a:r>
            <a:r>
              <a:rPr lang="en-US" dirty="0">
                <a:solidFill>
                  <a:srgbClr val="FFFFFF"/>
                </a:solidFill>
                <a:effectLst/>
                <a:latin typeface="Avenir" panose="02000503020000020003" pitchFamily="2" charset="0"/>
              </a:rPr>
              <a:t>If the </a:t>
            </a:r>
            <a:r>
              <a:rPr lang="en-US" dirty="0">
                <a:solidFill>
                  <a:srgbClr val="5CFFFC"/>
                </a:solidFill>
                <a:effectLst/>
                <a:latin typeface="Avenir" panose="02000503020000020003" pitchFamily="2" charset="0"/>
              </a:rPr>
              <a:t>expression</a:t>
            </a:r>
            <a:r>
              <a:rPr lang="en-US" dirty="0">
                <a:solidFill>
                  <a:srgbClr val="FFFFFF"/>
                </a:solidFill>
                <a:effectLst/>
                <a:latin typeface="Avenir" panose="02000503020000020003" pitchFamily="2" charset="0"/>
              </a:rPr>
              <a:t> is</a:t>
            </a:r>
            <a:r>
              <a:rPr lang="en-US" dirty="0">
                <a:solidFill>
                  <a:srgbClr val="FD9CFF"/>
                </a:solidFill>
                <a:effectLst/>
                <a:latin typeface="Avenir" panose="02000503020000020003" pitchFamily="2" charset="0"/>
              </a:rPr>
              <a:t> </a:t>
            </a:r>
            <a:r>
              <a:rPr lang="en-US" dirty="0">
                <a:solidFill>
                  <a:srgbClr val="FD9CFF"/>
                </a:solidFill>
                <a:effectLst/>
                <a:latin typeface="Helvetica" pitchFamily="2" charset="0"/>
              </a:rPr>
              <a:t>𝑡𝑟𝑢𝑒</a:t>
            </a:r>
            <a:r>
              <a:rPr lang="en-US" dirty="0">
                <a:solidFill>
                  <a:srgbClr val="FFFFFF"/>
                </a:solidFill>
                <a:effectLst/>
                <a:latin typeface="Avenir" panose="02000503020000020003" pitchFamily="2" charset="0"/>
              </a:rPr>
              <a:t>, then the </a:t>
            </a:r>
            <a:r>
              <a:rPr lang="en-US" dirty="0">
                <a:solidFill>
                  <a:srgbClr val="5BFFD1"/>
                </a:solidFill>
                <a:effectLst/>
                <a:latin typeface="Avenir" panose="02000503020000020003" pitchFamily="2" charset="0"/>
              </a:rPr>
              <a:t>relation</a:t>
            </a:r>
            <a:r>
              <a:rPr lang="en-US" dirty="0">
                <a:solidFill>
                  <a:srgbClr val="FFFFFF"/>
                </a:solidFill>
                <a:effectLst/>
                <a:latin typeface="Avenir" panose="02000503020000020003" pitchFamily="2" charset="0"/>
              </a:rPr>
              <a:t> </a:t>
            </a:r>
            <a:r>
              <a:rPr lang="en-US" dirty="0">
                <a:solidFill>
                  <a:srgbClr val="5BFFD1"/>
                </a:solidFill>
                <a:effectLst/>
                <a:latin typeface="Avenir" panose="02000503020000020003" pitchFamily="2" charset="0"/>
              </a:rPr>
              <a:t>holds </a:t>
            </a:r>
            <a:r>
              <a:rPr lang="en-US" dirty="0">
                <a:solidFill>
                  <a:srgbClr val="FFFFFF"/>
                </a:solidFill>
                <a:effectLst/>
                <a:latin typeface="Avenir" panose="02000503020000020003" pitchFamily="2" charset="0"/>
              </a:rPr>
              <a:t>where the type is </a:t>
            </a:r>
            <a:r>
              <a:rPr lang="en-US" dirty="0">
                <a:solidFill>
                  <a:srgbClr val="5BFFD1"/>
                </a:solidFill>
                <a:effectLst/>
                <a:latin typeface="Helvetica" pitchFamily="2" charset="0"/>
              </a:rPr>
              <a:t>𝑏𝑜𝑜𝑙</a:t>
            </a:r>
            <a:endParaRPr lang="en-US" dirty="0">
              <a:solidFill>
                <a:srgbClr val="FFFFFF"/>
              </a:solidFill>
              <a:effectLst/>
              <a:latin typeface="Avenir" panose="02000503020000020003" pitchFamily="2" charset="0"/>
            </a:endParaRPr>
          </a:p>
          <a:p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>
                <a:solidFill>
                  <a:srgbClr val="FFFFFF"/>
                </a:solidFill>
                <a:effectLst/>
                <a:latin typeface="Avenir" panose="02000503020000020003" pitchFamily="2" charset="0"/>
              </a:rPr>
              <a:t>If the </a:t>
            </a:r>
            <a:r>
              <a:rPr lang="en-US" dirty="0">
                <a:solidFill>
                  <a:srgbClr val="5CFFFC"/>
                </a:solidFill>
                <a:effectLst/>
                <a:latin typeface="Avenir" panose="02000503020000020003" pitchFamily="2" charset="0"/>
              </a:rPr>
              <a:t>expression</a:t>
            </a:r>
            <a:r>
              <a:rPr lang="en-US" dirty="0">
                <a:solidFill>
                  <a:srgbClr val="FFFFFF"/>
                </a:solidFill>
                <a:effectLst/>
                <a:latin typeface="Avenir" panose="02000503020000020003" pitchFamily="2" charset="0"/>
              </a:rPr>
              <a:t> is</a:t>
            </a:r>
            <a:r>
              <a:rPr lang="en-US" dirty="0">
                <a:solidFill>
                  <a:srgbClr val="FD9CFF"/>
                </a:solidFill>
                <a:effectLst/>
                <a:latin typeface="Avenir" panose="02000503020000020003" pitchFamily="2" charset="0"/>
              </a:rPr>
              <a:t> </a:t>
            </a:r>
            <a:r>
              <a:rPr lang="en-US" dirty="0">
                <a:solidFill>
                  <a:srgbClr val="FD9CFF"/>
                </a:solidFill>
                <a:effectLst/>
                <a:latin typeface="Helvetica" pitchFamily="2" charset="0"/>
              </a:rPr>
              <a:t>𝑓𝑎𝑙𝑠𝑒</a:t>
            </a:r>
            <a:r>
              <a:rPr lang="en-US" dirty="0">
                <a:solidFill>
                  <a:srgbClr val="FFFFFF"/>
                </a:solidFill>
                <a:effectLst/>
                <a:latin typeface="Avenir" panose="02000503020000020003" pitchFamily="2" charset="0"/>
              </a:rPr>
              <a:t>, then the </a:t>
            </a:r>
            <a:r>
              <a:rPr lang="en-US" dirty="0">
                <a:solidFill>
                  <a:srgbClr val="5BFFD1"/>
                </a:solidFill>
                <a:effectLst/>
                <a:latin typeface="Avenir" panose="02000503020000020003" pitchFamily="2" charset="0"/>
              </a:rPr>
              <a:t>relation</a:t>
            </a:r>
            <a:r>
              <a:rPr lang="en-US" dirty="0">
                <a:solidFill>
                  <a:srgbClr val="FFFFFF"/>
                </a:solidFill>
                <a:effectLst/>
                <a:latin typeface="Avenir" panose="02000503020000020003" pitchFamily="2" charset="0"/>
              </a:rPr>
              <a:t> </a:t>
            </a:r>
            <a:r>
              <a:rPr lang="en-US" dirty="0">
                <a:solidFill>
                  <a:srgbClr val="5BFFD1"/>
                </a:solidFill>
                <a:effectLst/>
                <a:latin typeface="Avenir" panose="02000503020000020003" pitchFamily="2" charset="0"/>
              </a:rPr>
              <a:t>holds </a:t>
            </a:r>
            <a:r>
              <a:rPr lang="en-US" dirty="0">
                <a:solidFill>
                  <a:srgbClr val="FFFFFF"/>
                </a:solidFill>
                <a:effectLst/>
                <a:latin typeface="Avenir" panose="02000503020000020003" pitchFamily="2" charset="0"/>
              </a:rPr>
              <a:t>where the type is </a:t>
            </a:r>
            <a:r>
              <a:rPr lang="en-US" dirty="0">
                <a:solidFill>
                  <a:srgbClr val="5BFFD1"/>
                </a:solidFill>
                <a:effectLst/>
                <a:latin typeface="Helvetica" pitchFamily="2" charset="0"/>
              </a:rPr>
              <a:t>𝑏𝑜𝑜𝑙</a:t>
            </a:r>
          </a:p>
          <a:p>
            <a:pPr marL="171450" indent="-171450">
              <a:buFontTx/>
              <a:buChar char="-"/>
            </a:pPr>
            <a:endParaRPr lang="en-US" dirty="0">
              <a:solidFill>
                <a:srgbClr val="5BFFD1"/>
              </a:solidFill>
              <a:effectLst/>
              <a:latin typeface="Helvetica" pitchFamily="2" charset="0"/>
            </a:endParaRPr>
          </a:p>
          <a:p>
            <a:pPr marL="171450" indent="-171450">
              <a:buFontTx/>
              <a:buChar char="-"/>
            </a:pPr>
            <a:r>
              <a:rPr lang="en-US" dirty="0">
                <a:solidFill>
                  <a:srgbClr val="FFFFFF"/>
                </a:solidFill>
                <a:effectLst/>
                <a:latin typeface="Avenir" panose="02000503020000020003" pitchFamily="2" charset="0"/>
              </a:rPr>
              <a:t>If the </a:t>
            </a:r>
            <a:r>
              <a:rPr lang="en-US" dirty="0">
                <a:solidFill>
                  <a:srgbClr val="5CFFFC"/>
                </a:solidFill>
                <a:effectLst/>
                <a:latin typeface="Avenir" panose="02000503020000020003" pitchFamily="2" charset="0"/>
              </a:rPr>
              <a:t>expression</a:t>
            </a:r>
            <a:r>
              <a:rPr lang="en-US" dirty="0">
                <a:solidFill>
                  <a:srgbClr val="FFFFFF"/>
                </a:solidFill>
                <a:effectLst/>
                <a:latin typeface="Avenir" panose="02000503020000020003" pitchFamily="2" charset="0"/>
              </a:rPr>
              <a:t> is an </a:t>
            </a:r>
            <a:r>
              <a:rPr lang="en-US" dirty="0">
                <a:solidFill>
                  <a:srgbClr val="FFFDC1"/>
                </a:solidFill>
                <a:effectLst/>
                <a:latin typeface="Avenir" panose="02000503020000020003" pitchFamily="2" charset="0"/>
              </a:rPr>
              <a:t>if-condition</a:t>
            </a:r>
            <a:r>
              <a:rPr lang="en-US" dirty="0">
                <a:solidFill>
                  <a:srgbClr val="FFFFFF"/>
                </a:solidFill>
                <a:effectLst/>
                <a:latin typeface="Avenir" panose="02000503020000020003" pitchFamily="2" charset="0"/>
              </a:rPr>
              <a:t> where the </a:t>
            </a:r>
            <a:r>
              <a:rPr lang="en-US" dirty="0">
                <a:solidFill>
                  <a:srgbClr val="FFFDC1"/>
                </a:solidFill>
                <a:effectLst/>
                <a:latin typeface="Avenir" panose="02000503020000020003" pitchFamily="2" charset="0"/>
              </a:rPr>
              <a:t>condition</a:t>
            </a:r>
            <a:r>
              <a:rPr lang="en-US" dirty="0">
                <a:solidFill>
                  <a:srgbClr val="FFFFFF"/>
                </a:solidFill>
                <a:effectLst/>
                <a:latin typeface="Avenir" panose="02000503020000020003" pitchFamily="2" charset="0"/>
              </a:rPr>
              <a:t> has </a:t>
            </a:r>
            <a:r>
              <a:rPr lang="en-US" dirty="0">
                <a:solidFill>
                  <a:srgbClr val="5BFFD1"/>
                </a:solidFill>
                <a:effectLst/>
                <a:latin typeface="Avenir" panose="02000503020000020003" pitchFamily="2" charset="0"/>
              </a:rPr>
              <a:t>type </a:t>
            </a:r>
            <a:r>
              <a:rPr lang="en-US" dirty="0">
                <a:solidFill>
                  <a:srgbClr val="5BFFD1"/>
                </a:solidFill>
                <a:effectLst/>
                <a:latin typeface="Helvetica" pitchFamily="2" charset="0"/>
              </a:rPr>
              <a:t>𝑏𝑜𝑜𝑙</a:t>
            </a:r>
            <a:r>
              <a:rPr lang="en-US" dirty="0">
                <a:solidFill>
                  <a:srgbClr val="FFFFFF"/>
                </a:solidFill>
                <a:effectLst/>
                <a:latin typeface="Avenir" panose="02000503020000020003" pitchFamily="2" charset="0"/>
              </a:rPr>
              <a:t> and </a:t>
            </a:r>
            <a:r>
              <a:rPr lang="en-US" dirty="0">
                <a:solidFill>
                  <a:srgbClr val="5CFFFC"/>
                </a:solidFill>
                <a:effectLst/>
                <a:latin typeface="Avenir" panose="02000503020000020003" pitchFamily="2" charset="0"/>
              </a:rPr>
              <a:t>both</a:t>
            </a:r>
            <a:r>
              <a:rPr lang="en-US" dirty="0">
                <a:solidFill>
                  <a:srgbClr val="FFFFFF"/>
                </a:solidFill>
                <a:effectLst/>
                <a:latin typeface="Avenir" panose="02000503020000020003" pitchFamily="2" charset="0"/>
              </a:rPr>
              <a:t> the </a:t>
            </a:r>
            <a:r>
              <a:rPr lang="en-US" dirty="0">
                <a:solidFill>
                  <a:srgbClr val="FD9CFF"/>
                </a:solidFill>
                <a:effectLst/>
                <a:latin typeface="Avenir" panose="02000503020000020003" pitchFamily="2" charset="0"/>
              </a:rPr>
              <a:t>then and</a:t>
            </a:r>
            <a:r>
              <a:rPr lang="en-US" dirty="0">
                <a:solidFill>
                  <a:srgbClr val="FFFFFF"/>
                </a:solidFill>
                <a:effectLst/>
                <a:latin typeface="Avenir" panose="02000503020000020003" pitchFamily="2" charset="0"/>
              </a:rPr>
              <a:t> </a:t>
            </a:r>
            <a:r>
              <a:rPr lang="en-US" dirty="0">
                <a:solidFill>
                  <a:srgbClr val="FD9CFF"/>
                </a:solidFill>
                <a:effectLst/>
                <a:latin typeface="Avenir" panose="02000503020000020003" pitchFamily="2" charset="0"/>
              </a:rPr>
              <a:t>else statements</a:t>
            </a:r>
            <a:r>
              <a:rPr lang="en-US" dirty="0">
                <a:solidFill>
                  <a:srgbClr val="FFFFFF"/>
                </a:solidFill>
                <a:effectLst/>
                <a:latin typeface="Avenir" panose="02000503020000020003" pitchFamily="2" charset="0"/>
              </a:rPr>
              <a:t> each have </a:t>
            </a:r>
            <a:r>
              <a:rPr lang="en-US" dirty="0">
                <a:solidFill>
                  <a:srgbClr val="5BFFD1"/>
                </a:solidFill>
                <a:effectLst/>
                <a:latin typeface="Avenir" panose="02000503020000020003" pitchFamily="2" charset="0"/>
              </a:rPr>
              <a:t>type </a:t>
            </a:r>
            <a:r>
              <a:rPr lang="en-US" dirty="0">
                <a:solidFill>
                  <a:srgbClr val="5BFFD1"/>
                </a:solidFill>
                <a:effectLst/>
                <a:latin typeface="Helvetica" pitchFamily="2" charset="0"/>
              </a:rPr>
              <a:t>𝑡</a:t>
            </a:r>
            <a:r>
              <a:rPr lang="en-US" dirty="0">
                <a:solidFill>
                  <a:srgbClr val="FFFFFF"/>
                </a:solidFill>
                <a:effectLst/>
                <a:latin typeface="Avenir" panose="02000503020000020003" pitchFamily="2" charset="0"/>
              </a:rPr>
              <a:t> then the </a:t>
            </a:r>
            <a:r>
              <a:rPr lang="en-US" dirty="0" err="1">
                <a:solidFill>
                  <a:srgbClr val="FFFFFF"/>
                </a:solidFill>
                <a:effectLst/>
                <a:latin typeface="Avenir" panose="02000503020000020003" pitchFamily="2" charset="0"/>
              </a:rPr>
              <a:t>ifelse</a:t>
            </a:r>
            <a:r>
              <a:rPr lang="en-US" dirty="0">
                <a:solidFill>
                  <a:srgbClr val="FFFFFF"/>
                </a:solidFill>
                <a:effectLst/>
                <a:latin typeface="Avenir" panose="02000503020000020003" pitchFamily="2" charset="0"/>
              </a:rPr>
              <a:t> statement has </a:t>
            </a:r>
            <a:r>
              <a:rPr lang="en-US" dirty="0">
                <a:solidFill>
                  <a:srgbClr val="5BFFD1"/>
                </a:solidFill>
                <a:effectLst/>
                <a:latin typeface="Avenir" panose="02000503020000020003" pitchFamily="2" charset="0"/>
              </a:rPr>
              <a:t>type </a:t>
            </a:r>
            <a:r>
              <a:rPr lang="en-US" dirty="0">
                <a:solidFill>
                  <a:srgbClr val="5BFFD1"/>
                </a:solidFill>
                <a:effectLst/>
                <a:latin typeface="Helvetica" pitchFamily="2" charset="0"/>
              </a:rPr>
              <a:t>𝑡</a:t>
            </a:r>
            <a:r>
              <a:rPr lang="en-US" dirty="0">
                <a:solidFill>
                  <a:srgbClr val="FFFFFF"/>
                </a:solidFill>
                <a:effectLst/>
                <a:latin typeface="Avenir" panose="02000503020000020003" pitchFamily="2" charset="0"/>
              </a:rPr>
              <a:t>.</a:t>
            </a:r>
          </a:p>
          <a:p>
            <a:pPr marL="171450" indent="-171450">
              <a:buFontTx/>
              <a:buChar char="-"/>
            </a:pPr>
            <a:endParaRPr lang="en-US" dirty="0">
              <a:solidFill>
                <a:srgbClr val="FFFFFF"/>
              </a:solidFill>
              <a:effectLst/>
              <a:latin typeface="Avenir" panose="02000503020000020003" pitchFamily="2" charset="0"/>
            </a:endParaRPr>
          </a:p>
          <a:p>
            <a:r>
              <a:rPr lang="en-US" dirty="0">
                <a:solidFill>
                  <a:srgbClr val="FFFFFF"/>
                </a:solidFill>
                <a:effectLst/>
                <a:latin typeface="Avenir" panose="02000503020000020003" pitchFamily="2" charset="0"/>
              </a:rPr>
              <a:t>- If the </a:t>
            </a:r>
            <a:r>
              <a:rPr lang="en-US" dirty="0">
                <a:solidFill>
                  <a:srgbClr val="FFFDC1"/>
                </a:solidFill>
                <a:effectLst/>
                <a:latin typeface="Avenir" panose="02000503020000020003" pitchFamily="2" charset="0"/>
              </a:rPr>
              <a:t>expression</a:t>
            </a:r>
            <a:r>
              <a:rPr lang="en-US" dirty="0">
                <a:solidFill>
                  <a:srgbClr val="FFFFFF"/>
                </a:solidFill>
                <a:effectLst/>
                <a:latin typeface="Avenir" panose="02000503020000020003" pitchFamily="2" charset="0"/>
              </a:rPr>
              <a:t> is a </a:t>
            </a:r>
            <a:r>
              <a:rPr lang="en-US" dirty="0">
                <a:solidFill>
                  <a:srgbClr val="5CFFFC"/>
                </a:solidFill>
                <a:effectLst/>
                <a:latin typeface="Avenir" panose="02000503020000020003" pitchFamily="2" charset="0"/>
              </a:rPr>
              <a:t>lambda abstraction</a:t>
            </a:r>
            <a:r>
              <a:rPr lang="en-US" dirty="0">
                <a:solidFill>
                  <a:srgbClr val="FFFFFF"/>
                </a:solidFill>
                <a:effectLst/>
                <a:latin typeface="Avenir" panose="02000503020000020003" pitchFamily="2" charset="0"/>
              </a:rPr>
              <a:t> the</a:t>
            </a:r>
            <a:r>
              <a:rPr lang="en-US" dirty="0">
                <a:solidFill>
                  <a:srgbClr val="5CFFFC"/>
                </a:solidFill>
                <a:effectLst/>
                <a:latin typeface="Avenir" panose="02000503020000020003" pitchFamily="2" charset="0"/>
              </a:rPr>
              <a:t> </a:t>
            </a:r>
            <a:r>
              <a:rPr lang="en-US" dirty="0">
                <a:solidFill>
                  <a:srgbClr val="FFFDC1"/>
                </a:solidFill>
                <a:effectLst/>
                <a:latin typeface="Avenir" panose="02000503020000020003" pitchFamily="2" charset="0"/>
              </a:rPr>
              <a:t>expression</a:t>
            </a:r>
            <a:r>
              <a:rPr lang="en-US" dirty="0">
                <a:solidFill>
                  <a:srgbClr val="FFFFFF"/>
                </a:solidFill>
                <a:effectLst/>
                <a:latin typeface="Avenir" panose="02000503020000020003" pitchFamily="2" charset="0"/>
              </a:rPr>
              <a:t> has type </a:t>
            </a:r>
            <a:r>
              <a:rPr lang="en-US" dirty="0">
                <a:solidFill>
                  <a:srgbClr val="5BFFD1"/>
                </a:solidFill>
                <a:effectLst/>
                <a:latin typeface="Helvetica" pitchFamily="2" charset="0"/>
              </a:rPr>
              <a:t>𝑡1 </a:t>
            </a:r>
            <a:r>
              <a:rPr lang="en-US" dirty="0">
                <a:solidFill>
                  <a:srgbClr val="FFFFFF"/>
                </a:solidFill>
                <a:effectLst/>
                <a:latin typeface="Helvetica" pitchFamily="2" charset="0"/>
              </a:rPr>
              <a:t>→ </a:t>
            </a:r>
            <a:r>
              <a:rPr lang="en-US" dirty="0">
                <a:solidFill>
                  <a:srgbClr val="5BFFD1"/>
                </a:solidFill>
                <a:effectLst/>
                <a:latin typeface="Helvetica" pitchFamily="2" charset="0"/>
              </a:rPr>
              <a:t>𝑡2</a:t>
            </a:r>
            <a:r>
              <a:rPr lang="en-US" dirty="0">
                <a:solidFill>
                  <a:srgbClr val="FFFFFF"/>
                </a:solidFill>
                <a:effectLst/>
                <a:latin typeface="Avenir" panose="02000503020000020003" pitchFamily="2" charset="0"/>
              </a:rPr>
              <a:t> if after </a:t>
            </a:r>
            <a:r>
              <a:rPr lang="en-US" dirty="0">
                <a:solidFill>
                  <a:srgbClr val="FD9CFF"/>
                </a:solidFill>
                <a:effectLst/>
                <a:latin typeface="Avenir" panose="02000503020000020003" pitchFamily="2" charset="0"/>
              </a:rPr>
              <a:t>adding </a:t>
            </a:r>
            <a:r>
              <a:rPr lang="en-US" dirty="0">
                <a:solidFill>
                  <a:srgbClr val="FFFFFF"/>
                </a:solidFill>
                <a:effectLst/>
                <a:latin typeface="Avenir" panose="02000503020000020003" pitchFamily="2" charset="0"/>
              </a:rPr>
              <a:t>the mapping </a:t>
            </a:r>
            <a:r>
              <a:rPr lang="en-US" dirty="0">
                <a:solidFill>
                  <a:srgbClr val="5BFFD1"/>
                </a:solidFill>
                <a:effectLst/>
                <a:latin typeface="Helvetica" pitchFamily="2" charset="0"/>
              </a:rPr>
              <a:t>𝑥</a:t>
            </a:r>
            <a:r>
              <a:rPr lang="en-US" dirty="0">
                <a:solidFill>
                  <a:srgbClr val="FFFFFF"/>
                </a:solidFill>
                <a:effectLst/>
                <a:latin typeface="Helvetica" pitchFamily="2" charset="0"/>
              </a:rPr>
              <a:t>: </a:t>
            </a:r>
            <a:r>
              <a:rPr lang="en-US" dirty="0">
                <a:solidFill>
                  <a:srgbClr val="FD9CFF"/>
                </a:solidFill>
                <a:effectLst/>
                <a:latin typeface="Helvetica" pitchFamily="2" charset="0"/>
              </a:rPr>
              <a:t>𝑡1</a:t>
            </a:r>
            <a:r>
              <a:rPr lang="en-US" dirty="0">
                <a:solidFill>
                  <a:srgbClr val="FD9CFF"/>
                </a:solidFill>
                <a:effectLst/>
                <a:latin typeface="Avenir" panose="02000503020000020003" pitchFamily="2" charset="0"/>
              </a:rPr>
              <a:t> </a:t>
            </a:r>
            <a:r>
              <a:rPr lang="en-US" dirty="0">
                <a:solidFill>
                  <a:srgbClr val="FFFFFF"/>
                </a:solidFill>
                <a:effectLst/>
                <a:latin typeface="Avenir" panose="02000503020000020003" pitchFamily="2" charset="0"/>
              </a:rPr>
              <a:t>to </a:t>
            </a:r>
            <a:r>
              <a:rPr lang="el-GR" dirty="0">
                <a:solidFill>
                  <a:srgbClr val="FFFDC1"/>
                </a:solidFill>
                <a:effectLst/>
                <a:latin typeface="Helvetica" pitchFamily="2" charset="0"/>
              </a:rPr>
              <a:t>Γ</a:t>
            </a:r>
            <a:r>
              <a:rPr lang="el-GR" dirty="0">
                <a:solidFill>
                  <a:srgbClr val="FFFFFF"/>
                </a:solidFill>
                <a:effectLst/>
                <a:latin typeface="Avenir" panose="02000503020000020003" pitchFamily="2" charset="0"/>
              </a:rPr>
              <a:t>, </a:t>
            </a:r>
            <a:r>
              <a:rPr lang="en-US" dirty="0">
                <a:solidFill>
                  <a:srgbClr val="FFFFFF"/>
                </a:solidFill>
                <a:effectLst/>
                <a:latin typeface="Avenir" panose="02000503020000020003" pitchFamily="2" charset="0"/>
              </a:rPr>
              <a:t>we can </a:t>
            </a:r>
            <a:r>
              <a:rPr lang="en-US" dirty="0">
                <a:solidFill>
                  <a:srgbClr val="FFFDC1"/>
                </a:solidFill>
                <a:effectLst/>
                <a:latin typeface="Avenir" panose="02000503020000020003" pitchFamily="2" charset="0"/>
              </a:rPr>
              <a:t>deduce</a:t>
            </a:r>
            <a:r>
              <a:rPr lang="en-US" dirty="0">
                <a:solidFill>
                  <a:srgbClr val="FFFFFF"/>
                </a:solidFill>
                <a:effectLst/>
                <a:latin typeface="Avenir" panose="02000503020000020003" pitchFamily="2" charset="0"/>
              </a:rPr>
              <a:t> by these </a:t>
            </a:r>
            <a:r>
              <a:rPr lang="en-US" dirty="0">
                <a:solidFill>
                  <a:srgbClr val="5CFFFC"/>
                </a:solidFill>
                <a:effectLst/>
                <a:latin typeface="Avenir" panose="02000503020000020003" pitchFamily="2" charset="0"/>
              </a:rPr>
              <a:t>rules</a:t>
            </a:r>
            <a:r>
              <a:rPr lang="en-US" dirty="0">
                <a:solidFill>
                  <a:srgbClr val="FFFFFF"/>
                </a:solidFill>
                <a:effectLst/>
                <a:latin typeface="Avenir" panose="02000503020000020003" pitchFamily="2" charset="0"/>
              </a:rPr>
              <a:t> that </a:t>
            </a:r>
            <a:r>
              <a:rPr lang="en-US" dirty="0">
                <a:solidFill>
                  <a:srgbClr val="FD9CFF"/>
                </a:solidFill>
                <a:effectLst/>
                <a:latin typeface="Helvetica" pitchFamily="2" charset="0"/>
              </a:rPr>
              <a:t>𝑒2</a:t>
            </a:r>
            <a:r>
              <a:rPr lang="en-US" dirty="0">
                <a:solidFill>
                  <a:srgbClr val="FFFFFF"/>
                </a:solidFill>
                <a:effectLst/>
                <a:latin typeface="Avenir" panose="02000503020000020003" pitchFamily="2" charset="0"/>
              </a:rPr>
              <a:t> has type </a:t>
            </a:r>
            <a:r>
              <a:rPr lang="en-US" dirty="0">
                <a:solidFill>
                  <a:srgbClr val="5BFFD1"/>
                </a:solidFill>
                <a:effectLst/>
                <a:latin typeface="Helvetica" pitchFamily="2" charset="0"/>
              </a:rPr>
              <a:t>𝑡2</a:t>
            </a:r>
            <a:r>
              <a:rPr lang="en-US" dirty="0">
                <a:solidFill>
                  <a:srgbClr val="FFFFFF"/>
                </a:solidFill>
                <a:effectLst/>
                <a:latin typeface="Avenir" panose="02000503020000020003" pitchFamily="2" charset="0"/>
              </a:rPr>
              <a:t>.</a:t>
            </a:r>
          </a:p>
          <a:p>
            <a:pPr marL="171450" indent="-171450">
              <a:buFontTx/>
              <a:buChar char="-"/>
            </a:pPr>
            <a:endParaRPr lang="en-US" dirty="0">
              <a:solidFill>
                <a:srgbClr val="FFFFFF"/>
              </a:solidFill>
              <a:effectLst/>
              <a:latin typeface="Avenir" panose="02000503020000020003" pitchFamily="2" charset="0"/>
            </a:endParaRPr>
          </a:p>
          <a:p>
            <a:pPr marL="171450" indent="-171450">
              <a:buFontTx/>
              <a:buChar char="-"/>
            </a:pPr>
            <a:r>
              <a:rPr lang="en-US" dirty="0">
                <a:solidFill>
                  <a:srgbClr val="FFFFFF"/>
                </a:solidFill>
                <a:effectLst/>
                <a:latin typeface="Avenir" panose="02000503020000020003" pitchFamily="2" charset="0"/>
              </a:rPr>
              <a:t>If the </a:t>
            </a:r>
            <a:r>
              <a:rPr lang="en-US" dirty="0">
                <a:solidFill>
                  <a:srgbClr val="5CFFFC"/>
                </a:solidFill>
                <a:effectLst/>
                <a:latin typeface="Avenir" panose="02000503020000020003" pitchFamily="2" charset="0"/>
              </a:rPr>
              <a:t>expression</a:t>
            </a:r>
            <a:r>
              <a:rPr lang="en-US" dirty="0">
                <a:solidFill>
                  <a:srgbClr val="FFFFFF"/>
                </a:solidFill>
                <a:effectLst/>
                <a:latin typeface="Avenir" panose="02000503020000020003" pitchFamily="2" charset="0"/>
              </a:rPr>
              <a:t> is a </a:t>
            </a:r>
            <a:r>
              <a:rPr lang="en-US" dirty="0">
                <a:solidFill>
                  <a:srgbClr val="FFFDC1"/>
                </a:solidFill>
                <a:effectLst/>
                <a:latin typeface="Avenir" panose="02000503020000020003" pitchFamily="2" charset="0"/>
              </a:rPr>
              <a:t>function call</a:t>
            </a:r>
            <a:r>
              <a:rPr lang="en-US" dirty="0">
                <a:solidFill>
                  <a:srgbClr val="FFFFFF"/>
                </a:solidFill>
                <a:effectLst/>
                <a:latin typeface="Avenir" panose="02000503020000020003" pitchFamily="2" charset="0"/>
              </a:rPr>
              <a:t> (</a:t>
            </a:r>
            <a:r>
              <a:rPr lang="en-US" dirty="0" err="1">
                <a:solidFill>
                  <a:srgbClr val="FFFFFF"/>
                </a:solidFill>
                <a:effectLst/>
                <a:latin typeface="Avenir" panose="02000503020000020003" pitchFamily="2" charset="0"/>
              </a:rPr>
              <a:t>redex</a:t>
            </a:r>
            <a:r>
              <a:rPr lang="en-US" dirty="0">
                <a:solidFill>
                  <a:srgbClr val="FFFFFF"/>
                </a:solidFill>
                <a:effectLst/>
                <a:latin typeface="Avenir" panose="02000503020000020003" pitchFamily="2" charset="0"/>
              </a:rPr>
              <a:t>) then it has </a:t>
            </a:r>
            <a:r>
              <a:rPr lang="en-US" dirty="0">
                <a:solidFill>
                  <a:srgbClr val="5BFFD1"/>
                </a:solidFill>
                <a:effectLst/>
                <a:latin typeface="Avenir" panose="02000503020000020003" pitchFamily="2" charset="0"/>
              </a:rPr>
              <a:t>type </a:t>
            </a:r>
            <a:r>
              <a:rPr lang="en-US" dirty="0">
                <a:solidFill>
                  <a:srgbClr val="5BFFD1"/>
                </a:solidFill>
                <a:effectLst/>
                <a:latin typeface="Helvetica" pitchFamily="2" charset="0"/>
              </a:rPr>
              <a:t>𝑡𝑏</a:t>
            </a:r>
            <a:r>
              <a:rPr lang="en-US" dirty="0">
                <a:solidFill>
                  <a:srgbClr val="5BFFD1"/>
                </a:solidFill>
                <a:effectLst/>
                <a:latin typeface="Avenir" panose="02000503020000020003" pitchFamily="2" charset="0"/>
              </a:rPr>
              <a:t> </a:t>
            </a:r>
            <a:r>
              <a:rPr lang="en-US" dirty="0">
                <a:solidFill>
                  <a:srgbClr val="FFFFFF"/>
                </a:solidFill>
                <a:effectLst/>
                <a:latin typeface="Avenir" panose="02000503020000020003" pitchFamily="2" charset="0"/>
              </a:rPr>
              <a:t>if </a:t>
            </a:r>
            <a:r>
              <a:rPr lang="en-US" dirty="0">
                <a:solidFill>
                  <a:srgbClr val="5BFFD1"/>
                </a:solidFill>
                <a:effectLst/>
                <a:latin typeface="Helvetica" pitchFamily="2" charset="0"/>
              </a:rPr>
              <a:t>𝑒1</a:t>
            </a:r>
            <a:r>
              <a:rPr lang="en-US" dirty="0">
                <a:solidFill>
                  <a:srgbClr val="FFFFFF"/>
                </a:solidFill>
                <a:effectLst/>
                <a:latin typeface="Avenir" panose="02000503020000020003" pitchFamily="2" charset="0"/>
              </a:rPr>
              <a:t> has type </a:t>
            </a:r>
            <a:r>
              <a:rPr lang="en-US" dirty="0">
                <a:solidFill>
                  <a:srgbClr val="5BFFD1"/>
                </a:solidFill>
                <a:effectLst/>
                <a:latin typeface="Helvetica" pitchFamily="2" charset="0"/>
              </a:rPr>
              <a:t>𝑡𝑎 → 𝑡𝑏</a:t>
            </a:r>
            <a:r>
              <a:rPr lang="en-US" dirty="0">
                <a:solidFill>
                  <a:srgbClr val="FFFFFF"/>
                </a:solidFill>
                <a:effectLst/>
                <a:latin typeface="Avenir" panose="02000503020000020003" pitchFamily="2" charset="0"/>
              </a:rPr>
              <a:t> and </a:t>
            </a:r>
            <a:r>
              <a:rPr lang="en-US" dirty="0">
                <a:solidFill>
                  <a:srgbClr val="5BFFD1"/>
                </a:solidFill>
                <a:effectLst/>
                <a:latin typeface="Helvetica" pitchFamily="2" charset="0"/>
              </a:rPr>
              <a:t>𝑒1</a:t>
            </a:r>
            <a:r>
              <a:rPr lang="en-US" dirty="0">
                <a:solidFill>
                  <a:srgbClr val="5BFFD1"/>
                </a:solidFill>
                <a:effectLst/>
                <a:latin typeface="Avenir" panose="02000503020000020003" pitchFamily="2" charset="0"/>
              </a:rPr>
              <a:t> </a:t>
            </a:r>
            <a:r>
              <a:rPr lang="en-US" dirty="0">
                <a:solidFill>
                  <a:srgbClr val="FFFFFF"/>
                </a:solidFill>
                <a:effectLst/>
                <a:latin typeface="Avenir" panose="02000503020000020003" pitchFamily="2" charset="0"/>
              </a:rPr>
              <a:t>has </a:t>
            </a:r>
            <a:r>
              <a:rPr lang="en-US" dirty="0">
                <a:solidFill>
                  <a:srgbClr val="5BFFD1"/>
                </a:solidFill>
                <a:effectLst/>
                <a:latin typeface="Avenir" panose="02000503020000020003" pitchFamily="2" charset="0"/>
              </a:rPr>
              <a:t>type </a:t>
            </a:r>
            <a:r>
              <a:rPr lang="en-US" dirty="0">
                <a:solidFill>
                  <a:srgbClr val="5BFFD1"/>
                </a:solidFill>
                <a:effectLst/>
                <a:latin typeface="Helvetica" pitchFamily="2" charset="0"/>
              </a:rPr>
              <a:t>𝑡𝑏</a:t>
            </a:r>
          </a:p>
          <a:p>
            <a:pPr marL="171450" indent="-171450">
              <a:buFontTx/>
              <a:buChar char="-"/>
            </a:pPr>
            <a:endParaRPr lang="en-US" dirty="0">
              <a:solidFill>
                <a:srgbClr val="5BFFD1"/>
              </a:solidFill>
              <a:effectLst/>
              <a:latin typeface="Avenir" panose="02000503020000020003" pitchFamily="2" charset="0"/>
            </a:endParaRPr>
          </a:p>
          <a:p>
            <a:pPr marL="171450" indent="-171450">
              <a:buFontTx/>
              <a:buChar char="-"/>
            </a:pPr>
            <a:endParaRPr lang="en-US" dirty="0">
              <a:solidFill>
                <a:srgbClr val="FFFFFF"/>
              </a:solidFill>
              <a:effectLst/>
              <a:latin typeface="Avenir" panose="02000503020000020003" pitchFamily="2" charset="0"/>
            </a:endParaRPr>
          </a:p>
          <a:p>
            <a:pPr marL="171450" indent="-171450">
              <a:buFontTx/>
              <a:buChar char="-"/>
            </a:pPr>
            <a:endParaRPr lang="en-US" dirty="0">
              <a:solidFill>
                <a:srgbClr val="FFFFFF"/>
              </a:solidFill>
              <a:effectLst/>
              <a:latin typeface="Avenir" panose="02000503020000020003" pitchFamily="2" charset="0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FC8F8F-5B22-A891-347A-BC020CBC6F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586140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38DB06-C9C8-AED6-A771-C83A88D086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29DA415-CDF6-5318-A0B3-7D4D2C7AD4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4A3B579-6B36-2B41-0430-0860C22849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F1A5F3-A070-6FF3-7648-9BEF000C2BE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53865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78E48F-FE88-01EB-F6BA-36BC569D7B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BBB41F2-5D1F-2258-A37C-34791CBB5C1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0519646-C96A-E01A-6E36-953886FF61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C93437-6E3E-70F7-7ABF-304FA4F14E8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44488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C65A0C-8991-F17D-4A5F-C48C2B3227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0E2BAB3-6CF4-78B9-3110-58BC22DE878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7331EFD-3BEC-84F9-6430-81D5A1669A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A4EE20-5470-22E1-A453-D70743C96D3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2410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16099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5A14B3-EA2E-19AC-8DD6-C7A30F2DDF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A38A6DA-3C54-A025-076A-5495FF941C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A26E5DA-7CAB-EBD0-87BA-42F57E7B02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D82FDE-C2AC-693B-0990-08B2688F8D7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46565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288DF9-08BA-72EF-2102-9F7DC34B4A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851907C-8BFD-01D8-D9E8-BC3AAC6EF89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8D09FCE-EA51-E01D-4CDE-F2B8D8A12F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2E35B7-8702-5FA4-E1F4-24F032EEE6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20288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5FD9A4-89A5-4281-33F8-E3320E1549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5F7A380-8EEF-C371-F3AC-EFDDA241B9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83550F0-6062-14C8-3DCD-D141D79C6C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0E9731-BB8A-FEB5-6F1D-021CDE50AB6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22413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B3A6F9-9812-C131-DA0A-329344E388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6E44719-17F5-154F-B881-2A40644760C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C6FAA93-669A-6296-B45D-38AAB6F303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13515E-0F97-C9F8-E66A-1C6D518E00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96628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13C0CF-983A-835D-5569-8880D7FD13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B7C8D14-7EFB-4660-D34E-F6EFE07FE4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658D5CE-9BAE-588B-FE10-FDD16B7FDC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8847D9-C1D9-7DC7-3331-BCF73C5FBF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7056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AB22D9-37CE-DAA2-D92C-BC917B47F5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3AF6FA5-B0B2-93F6-059B-A0F10CBDC6E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6A55D5E-66B4-C049-7DDB-094E21F45B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2C341B-7E33-2A82-F776-6EAA76DABE5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04162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29B9F9-C1BD-A6B8-6F11-4E47D09E3C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615FFDE-5C35-CB76-918E-82D16571AA0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061F929-D2B4-BD5A-C0A3-AECC8BB7C6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B913DA-14E1-3B5E-941E-25F8C0406F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41712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D3E8C0-1E77-15F7-DF6C-B04DBD5C5D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FB7E4A4-424C-FD79-455F-BC9D85BEC7E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B7276C7-124D-1003-F141-1854842BA3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6FD772-CDE6-3774-1649-38E2C79347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26995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63608E-E58D-5388-201C-A6C544E50A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2DD3116-2E17-8D9C-020C-757115241C7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09D1FCE-05C2-F3C8-7028-1EE90B5E1D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EC7531-6818-0548-CDC2-5D386325ABB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35699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EA57D3-E4D0-6871-0B92-6ABDFA60DF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D290617-6A2A-DEAB-E73D-30DEBB8F9D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71A18C5-56B7-EA1F-307B-A3CFA7EA2B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CBC5B2-CF87-B981-3976-971820F495D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3020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E6F235-59F1-E859-E9B9-102626F59A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C90B0E7-2D9F-F4AD-7946-F1A2577AC2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45F5417-2BD9-0C65-C256-43B266CAC8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1AD874-F246-FF9C-4CC5-395E3FCF91E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6603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47C9C6-D87E-6B91-8C0C-AF5801B8AE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52663F1-33B7-D90D-4B35-96D37D8B80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AD55193-3F04-F286-95CF-0F48320FB9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061298-E5EB-03E6-58A2-F305956731B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243934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5213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C70ADD-C8AB-EB84-1930-2E02461F3E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3E9BF18-2314-4E8B-9402-960A0DF4982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B415AF8-B898-4F2B-25D9-0C048B9701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6BCFB7-6450-5363-4E51-B2F35B2A19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4375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63022A-93F9-E68C-6CA3-10898B6A6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19BB27D-6D92-1F46-4B17-78C75ABD64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E556680-F10F-A605-80CE-D99794A281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629739-D7BB-341C-EA57-95EA3A386D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2564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068448-C33E-FF6A-87D2-D1C82FBDCD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9A8E52-ECD8-4E00-A19B-6F034301D4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6EEB389-5963-338E-34FF-161718F806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650EDE-E29C-8C86-F633-92665D3C90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70678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804ED1-51BC-1E24-293D-E51846F388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F2AB14C-276D-64AB-6DBD-EDE8C6555B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38C8BDE-4470-B0AE-4B6C-5C2CC1773D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E1236B-F944-CFC8-1161-9065D5A57E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18485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486C23-555D-6DF0-1215-BB731AB0BD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02179A5-8D71-98F1-B4D5-A7DB85085DA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D137227-4E68-783F-A6D8-C180645856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B11B59-B966-F32D-BC67-00EE7839147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443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605650-7DD4-7F7A-C2FC-9A48676AF3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D65B7A-75E4-445D-6C89-352C2BF656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1728CA-7A15-DDA1-2B5A-19023A4AA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AF3B1-F3DA-4441-B1EE-A851EB4245DB}" type="datetime1">
              <a:rPr lang="en-US" smtClean="0"/>
              <a:t>10/9/24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6E9572-16CC-C507-3FE8-5D81F41CC4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Brought you by Essam Abdelghany Under Supervision of Dr. Kenny Zhu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98FE9A-D75D-41FD-14F2-54447E6CF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5495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EA65A0-B957-4643-E75C-2923CBBAC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05F087-9007-D801-8855-4E4534E3D1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994488-760D-5249-BCB4-53B99D251A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792E3-9FDF-E54D-B4EB-6783B208EA12}" type="datetime1">
              <a:rPr lang="en-US" smtClean="0"/>
              <a:t>10/9/24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B480E4-8A40-1DEF-1267-079558BEB7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Brought you by Essam Abdelghany Under Supervision of Dr. Kenny Zhu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A8B082-1910-6782-A5D8-D7CE38827C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2154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A12FB98-F5A3-EAD4-C58B-5C4479BB7D0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C6A3FA-B8B8-8700-AE67-75C83B0CB7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1DB346-5207-EC3C-EC5C-CAAF79C556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B909F-0DAD-EF43-BD61-D49A3729F966}" type="datetime1">
              <a:rPr lang="en-US" smtClean="0"/>
              <a:t>10/9/24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6540F8-2DC9-B4CE-476C-B19BC354E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Brought you by Essam Abdelghany Under Supervision of Dr. Kenny Zhu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E005A6-FC58-4864-2134-524043FC12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7192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6BD0C-F047-BB8D-334E-26DB6BB14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77D15C-E712-D640-924E-1CE94175A6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CCAC72-B759-F098-9066-040D04CB43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99CD0-1312-E046-A25A-EF67E8F26F22}" type="datetime1">
              <a:rPr lang="en-US" smtClean="0"/>
              <a:t>10/9/24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9D4A3A-2D59-9F87-DE64-5E4BC79A0A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Brought you by Essam Abdelghany Under Supervision of Dr. Kenny Zhu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6B2F00-2684-2A1E-63A1-0A47D2CF2C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5022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1CBD8C-862C-9797-1C76-AE30424874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DA477E-F414-17E9-34AC-22E90C721A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C02E1C-4861-1084-B022-B5C8CBDFE6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9FF94-728B-E64A-8809-790A4B1ED3D4}" type="datetime1">
              <a:rPr lang="en-US" smtClean="0"/>
              <a:t>10/9/24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425946-3920-3127-C8E5-CCE8103D55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Brought you by Essam Abdelghany Under Supervision of Dr. Kenny Zhu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8431EF-888C-E178-1E17-4C0288763E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1560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3CC622-B67A-307F-DA63-314F1335EA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8FDEFC-FE71-165C-2EFD-94616DD428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9629E3-0250-FCC3-38D5-FE9B3921BF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5C4CD0-41EB-F888-86F6-6B13E3C5CF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5F34A-1CEF-A047-A231-02CE8861FB9D}" type="datetime1">
              <a:rPr lang="en-US" smtClean="0"/>
              <a:t>10/9/24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6CA8F0-8F13-F417-700F-D6B998079B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Brought you by Essam Abdelghany Under Supervision of Dr. Kenny Zhu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7972BD-0D01-94A9-6C69-061398F0A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9958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8F132B-535E-C6FF-7744-59072AC834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2419B6-CC99-9422-DDE9-9545CB5E22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0968A7-2F54-8F34-741D-8F3598276B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F4759E6-5564-DDCF-5B73-F07536E974E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898044A-F3B0-A998-C9B6-A57F5868CD7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DF0AB77-8CA1-B9CF-F7B2-C6C4F20BFB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89715-70F5-924C-B3F8-AD1883EF0647}" type="datetime1">
              <a:rPr lang="en-US" smtClean="0"/>
              <a:t>10/9/24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F207F81-42D1-F665-6C36-A19D22D71C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Brought you by Essam Abdelghany Under Supervision of Dr. Kenny Zhu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AFF3D2A-7D66-155A-A86F-ACA412F09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1796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1F1A73-84D3-E333-052E-8277676E1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F1639D7-DE91-8EEE-CB03-4902758135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C2980-813B-CE49-B375-E252E333A381}" type="datetime1">
              <a:rPr lang="en-US" smtClean="0"/>
              <a:t>10/9/24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F8C9F4-1DB9-A4B6-BDFA-57CCE7201D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Brought you by Essam Abdelghany Under Supervision of Dr. Kenny Zhu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1468F7-1C54-33EB-435E-DF0A574EBC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9980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0629FA-128B-64AF-5D24-B795216155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E90C0A-6F6A-0D4B-8E91-ACA8A5BF8E76}" type="datetime1">
              <a:rPr lang="en-US" smtClean="0"/>
              <a:t>10/9/24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81E20C-A3DF-98CD-5589-83AFEF21B4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Brought you by Essam Abdelghany Under Supervision of Dr. Kenny Zhu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D47EAF-48C8-B2A3-5706-6DEC51282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3799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4B540-96EF-2FB2-8666-C75FD3943D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820AB0-532E-9427-52BD-F3E58F4B4D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75005D-119E-CC93-C7B9-585CA2D064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5526C4-9C8B-37D7-6909-DCA4ABC580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7399F8-5E62-5A4D-97BB-29105228C9E6}" type="datetime1">
              <a:rPr lang="en-US" smtClean="0"/>
              <a:t>10/9/24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00B20C-A21E-6F83-1B0C-35184FB15E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Brought you by Essam Abdelghany Under Supervision of Dr. Kenny Zhu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F62779-E10B-29FD-3ED3-151203012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0856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03B992-81C7-74DF-B320-5BA94F1622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CBE8874-F766-6140-79A4-BCA315327E5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4C51DE-1FA1-DFC5-EB48-ADDF4A7FCB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AA0579-C751-856B-BD91-C23B2AA9E5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C528A-E76A-414B-946C-79A173F175C6}" type="datetime1">
              <a:rPr lang="en-US" smtClean="0"/>
              <a:t>10/9/24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628CC2-82B4-DE20-B5AA-48BE190DC3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Brought you by Essam Abdelghany Under Supervision of Dr. Kenny Zhu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E8B101-BE24-1983-9065-6BA5207535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618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A7D933C-DF95-5365-F5C1-F1498E7763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B936ED-01E8-71DF-FB7A-FD7802D5A9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2D2555-F48E-0CD5-7833-F271C6199CA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25CE49-D2F1-D84A-9B2E-0E5EACFB1C70}" type="datetime1">
              <a:rPr lang="en-US" smtClean="0"/>
              <a:t>10/9/24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789A4D-5030-4CF5-CCA8-0D8D8B6B23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© Brought you by Essam Abdelghany Under Supervision of Dr. Kenny Zhu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B47716-553C-E069-D179-B09B234AF4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7A70E1-0AAC-7046-B7E8-37E752E913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8787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4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2.png"/><Relationship Id="rId5" Type="http://schemas.openxmlformats.org/officeDocument/2006/relationships/image" Target="../media/image410.png"/><Relationship Id="rId10" Type="http://schemas.openxmlformats.org/officeDocument/2006/relationships/image" Target="../media/image27.png"/><Relationship Id="rId4" Type="http://schemas.openxmlformats.org/officeDocument/2006/relationships/notesSlide" Target="../notesSlides/notesSlide15.xml"/><Relationship Id="rId9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8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24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6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4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2.png"/><Relationship Id="rId5" Type="http://schemas.openxmlformats.org/officeDocument/2006/relationships/image" Target="../media/image100.png"/><Relationship Id="rId4" Type="http://schemas.openxmlformats.org/officeDocument/2006/relationships/notesSlide" Target="../notesSlides/notesSlide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24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0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24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9.xml"/><Relationship Id="rId9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4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2.png"/><Relationship Id="rId5" Type="http://schemas.openxmlformats.org/officeDocument/2006/relationships/image" Target="../media/image150.png"/><Relationship Id="rId4" Type="http://schemas.openxmlformats.org/officeDocument/2006/relationships/notesSlide" Target="../notesSlides/notesSlide2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16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19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23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NUL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0.png"/><Relationship Id="rId3" Type="http://schemas.openxmlformats.org/officeDocument/2006/relationships/image" Target="../media/image2.png"/><Relationship Id="rId7" Type="http://schemas.openxmlformats.org/officeDocument/2006/relationships/image" Target="../media/image29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0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0.png"/><Relationship Id="rId4" Type="http://schemas.openxmlformats.org/officeDocument/2006/relationships/image" Target="../media/image31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33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0.png"/><Relationship Id="rId5" Type="http://schemas.openxmlformats.org/officeDocument/2006/relationships/image" Target="../media/image360.png"/><Relationship Id="rId4" Type="http://schemas.openxmlformats.org/officeDocument/2006/relationships/image" Target="../media/image35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0.png"/><Relationship Id="rId5" Type="http://schemas.openxmlformats.org/officeDocument/2006/relationships/image" Target="../media/image380.png"/><Relationship Id="rId4" Type="http://schemas.openxmlformats.org/officeDocument/2006/relationships/image" Target="../media/image35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0.png"/><Relationship Id="rId5" Type="http://schemas.openxmlformats.org/officeDocument/2006/relationships/image" Target="../media/image380.png"/><Relationship Id="rId4" Type="http://schemas.openxmlformats.org/officeDocument/2006/relationships/image" Target="../media/image35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1.png"/><Relationship Id="rId5" Type="http://schemas.openxmlformats.org/officeDocument/2006/relationships/image" Target="../media/image380.png"/><Relationship Id="rId4" Type="http://schemas.openxmlformats.org/officeDocument/2006/relationships/image" Target="../media/image35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0.png"/><Relationship Id="rId4" Type="http://schemas.openxmlformats.org/officeDocument/2006/relationships/image" Target="../media/image35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20.png"/><Relationship Id="rId4" Type="http://schemas.openxmlformats.org/officeDocument/2006/relationships/image" Target="../media/image35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20.png"/><Relationship Id="rId4" Type="http://schemas.openxmlformats.org/officeDocument/2006/relationships/image" Target="../media/image35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20.png"/><Relationship Id="rId4" Type="http://schemas.openxmlformats.org/officeDocument/2006/relationships/image" Target="../media/image35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35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35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hyperlink" Target="https://courses.cs.washington.edu/courses/cse341/04wi/lectures/02-ml-intro.html" TargetMode="Externa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420.png"/><Relationship Id="rId4" Type="http://schemas.openxmlformats.org/officeDocument/2006/relationships/image" Target="../media/image35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35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mukulrathi.com/create-your-own-programming-language/parsing-ocamllex-menhir/" TargetMode="Externa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A1379E-25AB-5771-3F10-00F8059C36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68362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002060"/>
                </a:solidFill>
                <a:latin typeface="Poppins" pitchFamily="2" charset="77"/>
                <a:cs typeface="Poppins" pitchFamily="2" charset="77"/>
              </a:rPr>
              <a:t>Programming Language Concepts </a:t>
            </a:r>
            <a:r>
              <a:rPr lang="en-US" sz="6000" b="1" dirty="0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Tutorials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E79E56-D071-8596-A083-46AA9F3F78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598901"/>
          </a:xfrm>
        </p:spPr>
        <p:txBody>
          <a:bodyPr/>
          <a:lstStyle/>
          <a:p>
            <a:r>
              <a:rPr lang="en-US" sz="2000" i="1" dirty="0">
                <a:latin typeface="Avenir Book" panose="02000503020000020003" pitchFamily="2" charset="0"/>
              </a:rPr>
              <a:t>Become a Programming Languages Designer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8EA932-9ED4-8A19-5408-425870D34EB7}"/>
              </a:ext>
            </a:extLst>
          </p:cNvPr>
          <p:cNvSpPr txBox="1"/>
          <p:nvPr/>
        </p:nvSpPr>
        <p:spPr>
          <a:xfrm>
            <a:off x="4324796" y="4604559"/>
            <a:ext cx="34099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Poppins" pitchFamily="2" charset="77"/>
                <a:cs typeface="Poppins" pitchFamily="2" charset="77"/>
              </a:rPr>
              <a:t>Supervised by </a:t>
            </a:r>
            <a:r>
              <a:rPr lang="en-US" dirty="0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Dr. Kenny Zhu</a:t>
            </a:r>
          </a:p>
          <a:p>
            <a:pPr algn="ctr"/>
            <a:endParaRPr lang="en-US" dirty="0">
              <a:latin typeface="Poppins" pitchFamily="2" charset="77"/>
              <a:cs typeface="Poppins" pitchFamily="2" charset="7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97CE70-3030-1D1D-BBAD-2E5D46F4850A}"/>
              </a:ext>
            </a:extLst>
          </p:cNvPr>
          <p:cNvSpPr txBox="1"/>
          <p:nvPr/>
        </p:nvSpPr>
        <p:spPr>
          <a:xfrm>
            <a:off x="4505619" y="5094034"/>
            <a:ext cx="2909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Poppins" pitchFamily="2" charset="77"/>
                <a:cs typeface="Poppins" pitchFamily="2" charset="77"/>
              </a:rPr>
              <a:t>TAs: </a:t>
            </a:r>
            <a:r>
              <a:rPr lang="en-US" dirty="0">
                <a:solidFill>
                  <a:srgbClr val="FF0000"/>
                </a:solidFill>
                <a:latin typeface="Poppins" pitchFamily="2" charset="77"/>
                <a:cs typeface="Poppins" pitchFamily="2" charset="77"/>
              </a:rPr>
              <a:t>Essam Abdelghany</a:t>
            </a:r>
          </a:p>
        </p:txBody>
      </p:sp>
      <p:pic>
        <p:nvPicPr>
          <p:cNvPr id="5" name="Picture 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24DF8CA4-0807-98E2-7412-FD2C5D6F1A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839" y="4481742"/>
            <a:ext cx="2748130" cy="1593915"/>
          </a:xfrm>
          <a:prstGeom prst="rect">
            <a:avLst/>
          </a:prstGeom>
        </p:spPr>
      </p:pic>
      <p:pic>
        <p:nvPicPr>
          <p:cNvPr id="1026" name="Picture 2" descr="Programming language - Free communications icons">
            <a:extLst>
              <a:ext uri="{FF2B5EF4-FFF2-40B4-BE49-F238E27FC236}">
                <a16:creationId xmlns:a16="http://schemas.microsoft.com/office/drawing/2014/main" id="{9F70529A-BB64-EB0E-4A24-7B8033B4ED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8515" y="4001234"/>
            <a:ext cx="2499312" cy="2499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56FEAEC-9D59-703D-A89A-0294FB18F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7703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906F16-A221-BAD1-1411-BD3F0F62CD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634E2-12FC-F7A8-1C84-B389FC3837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640"/>
            <a:ext cx="10515600" cy="1325563"/>
          </a:xfrm>
        </p:spPr>
        <p:txBody>
          <a:bodyPr/>
          <a:lstStyle/>
          <a:p>
            <a:r>
              <a:rPr lang="en" b="1" dirty="0">
                <a:latin typeface="Poppins" pitchFamily="2" charset="77"/>
                <a:cs typeface="Poppins" pitchFamily="2" charset="77"/>
              </a:rPr>
              <a:t>Code</a:t>
            </a:r>
            <a:r>
              <a:rPr lang="en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 </a:t>
            </a:r>
            <a:r>
              <a:rPr lang="en" b="1" dirty="0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Skeleton</a:t>
            </a:r>
            <a:endParaRPr lang="en-US" b="1" dirty="0">
              <a:solidFill>
                <a:srgbClr val="0070C0"/>
              </a:solidFill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C48F62B1-90F6-7632-2A06-4C1A7250A6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2644" y="282120"/>
            <a:ext cx="1781856" cy="1033476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B13CB0-04B9-226B-259C-AF3D198CE0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9</a:t>
            </a:fld>
            <a:endParaRPr lang="en-US" dirty="0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D0ABF6EF-FA66-EFA2-2A0A-18C18FD8985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21687777"/>
              </p:ext>
            </p:extLst>
          </p:nvPr>
        </p:nvGraphicFramePr>
        <p:xfrm>
          <a:off x="-307690" y="1850364"/>
          <a:ext cx="8407978" cy="44271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CE3C9909-EDA1-6FF0-C108-98B57F6D70E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10111" y="1543748"/>
            <a:ext cx="3761446" cy="470005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6B9874C-5634-FB52-D47B-09D8E201A622}"/>
              </a:ext>
            </a:extLst>
          </p:cNvPr>
          <p:cNvSpPr txBox="1"/>
          <p:nvPr/>
        </p:nvSpPr>
        <p:spPr>
          <a:xfrm>
            <a:off x="7927554" y="6344689"/>
            <a:ext cx="2814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Todo tree VSCode Extension</a:t>
            </a:r>
          </a:p>
        </p:txBody>
      </p:sp>
    </p:spTree>
    <p:extLst>
      <p:ext uri="{BB962C8B-B14F-4D97-AF65-F5344CB8AC3E}">
        <p14:creationId xmlns:p14="http://schemas.microsoft.com/office/powerpoint/2010/main" val="2621879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AsOne/>
      </p:bldGraphic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6509FB-15E9-38B4-38A2-78DAB2833E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95FC08-4E4F-3858-BE82-85641C6922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640"/>
            <a:ext cx="10515600" cy="1325563"/>
          </a:xfrm>
        </p:spPr>
        <p:txBody>
          <a:bodyPr/>
          <a:lstStyle/>
          <a:p>
            <a:r>
              <a:rPr lang="en" b="1" dirty="0">
                <a:latin typeface="Poppins" pitchFamily="2" charset="77"/>
                <a:cs typeface="Poppins" pitchFamily="2" charset="77"/>
              </a:rPr>
              <a:t>Document</a:t>
            </a:r>
            <a:r>
              <a:rPr lang="en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 </a:t>
            </a:r>
            <a:r>
              <a:rPr lang="en" b="1" dirty="0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Overview</a:t>
            </a:r>
            <a:endParaRPr lang="en-US" b="1" dirty="0">
              <a:solidFill>
                <a:srgbClr val="0070C0"/>
              </a:solidFill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36A54B50-E684-21B7-304E-95271FD669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2644" y="282120"/>
            <a:ext cx="1781856" cy="1033476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81A775-0C2F-BA96-7C26-83E49B1ACB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10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272B3DC-D007-2857-7A84-FCA5A67AE4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262065"/>
            <a:ext cx="8421476" cy="526342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48737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DD7D3B-B3E0-331A-B387-3853B643F7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983A8-68EB-431F-1C52-2340863EEF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640"/>
            <a:ext cx="10515600" cy="1325563"/>
          </a:xfrm>
        </p:spPr>
        <p:txBody>
          <a:bodyPr/>
          <a:lstStyle/>
          <a:p>
            <a:r>
              <a:rPr lang="en" b="1" dirty="0">
                <a:latin typeface="Poppins" pitchFamily="2" charset="77"/>
                <a:cs typeface="Poppins" pitchFamily="2" charset="77"/>
              </a:rPr>
              <a:t>Document</a:t>
            </a:r>
            <a:r>
              <a:rPr lang="en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 </a:t>
            </a:r>
            <a:r>
              <a:rPr lang="en" b="1" dirty="0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Overview</a:t>
            </a:r>
            <a:endParaRPr lang="en-US" b="1" dirty="0">
              <a:solidFill>
                <a:srgbClr val="0070C0"/>
              </a:solidFill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70C68C21-0B63-53C0-472F-53638CBA2A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2644" y="282120"/>
            <a:ext cx="1781856" cy="1033476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66113A-937A-047B-FA79-BD36AC18E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11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360C35-3814-A37A-8585-003D673A05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271" y="1431203"/>
            <a:ext cx="5413872" cy="399595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6A347CA-7A4E-2804-88AD-790346DFEA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2072" y="1431202"/>
            <a:ext cx="5668179" cy="487182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72D5D2C-BB3B-B4FB-B76C-5066F2F64490}"/>
              </a:ext>
            </a:extLst>
          </p:cNvPr>
          <p:cNvSpPr txBox="1"/>
          <p:nvPr/>
        </p:nvSpPr>
        <p:spPr>
          <a:xfrm>
            <a:off x="685800" y="5764696"/>
            <a:ext cx="4759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As if you were to implement the lexer and parser</a:t>
            </a:r>
          </a:p>
        </p:txBody>
      </p:sp>
    </p:spTree>
    <p:extLst>
      <p:ext uri="{BB962C8B-B14F-4D97-AF65-F5344CB8AC3E}">
        <p14:creationId xmlns:p14="http://schemas.microsoft.com/office/powerpoint/2010/main" val="1425051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6D02C9-A479-4771-6368-F969206787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227FC9-1D0B-D0CE-BE39-682AFAC18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640"/>
            <a:ext cx="10515600" cy="1325563"/>
          </a:xfrm>
        </p:spPr>
        <p:txBody>
          <a:bodyPr/>
          <a:lstStyle/>
          <a:p>
            <a:r>
              <a:rPr lang="en" b="1" dirty="0">
                <a:latin typeface="Poppins" pitchFamily="2" charset="77"/>
                <a:cs typeface="Poppins" pitchFamily="2" charset="77"/>
              </a:rPr>
              <a:t>Document</a:t>
            </a:r>
            <a:r>
              <a:rPr lang="en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 </a:t>
            </a:r>
            <a:r>
              <a:rPr lang="en" b="1" dirty="0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Overview</a:t>
            </a:r>
            <a:endParaRPr lang="en-US" b="1" dirty="0">
              <a:solidFill>
                <a:srgbClr val="0070C0"/>
              </a:solidFill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C00BACDA-844E-2FA5-FD8E-0404D0D081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2644" y="282120"/>
            <a:ext cx="1781856" cy="1033476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913BF9-5777-2A2E-D831-762909608A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12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DF2949-987D-8B3B-D588-276C0EF1B5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925" y="1402898"/>
            <a:ext cx="6118952" cy="513601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85F541E-0B12-4A5B-04BC-A41AD129C4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7152" y="1394317"/>
            <a:ext cx="4809041" cy="488331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C13A47C-34B7-EB18-DBAF-E1C26CA298EA}"/>
              </a:ext>
            </a:extLst>
          </p:cNvPr>
          <p:cNvSpPr txBox="1"/>
          <p:nvPr/>
        </p:nvSpPr>
        <p:spPr>
          <a:xfrm>
            <a:off x="6890633" y="6277628"/>
            <a:ext cx="14702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Semantics (Rules)</a:t>
            </a:r>
          </a:p>
        </p:txBody>
      </p:sp>
    </p:spTree>
    <p:extLst>
      <p:ext uri="{BB962C8B-B14F-4D97-AF65-F5344CB8AC3E}">
        <p14:creationId xmlns:p14="http://schemas.microsoft.com/office/powerpoint/2010/main" val="4057249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5E136F-B213-A90F-C75B-AA491A3B0F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412F1-F116-1984-080C-66ACD1E55A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640"/>
            <a:ext cx="10515600" cy="1325563"/>
          </a:xfrm>
        </p:spPr>
        <p:txBody>
          <a:bodyPr/>
          <a:lstStyle/>
          <a:p>
            <a:r>
              <a:rPr lang="en" b="1" dirty="0">
                <a:latin typeface="Poppins" pitchFamily="2" charset="77"/>
                <a:cs typeface="Poppins" pitchFamily="2" charset="77"/>
              </a:rPr>
              <a:t>Document</a:t>
            </a:r>
            <a:r>
              <a:rPr lang="en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 </a:t>
            </a:r>
            <a:r>
              <a:rPr lang="en" b="1" dirty="0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Overview</a:t>
            </a:r>
            <a:endParaRPr lang="en-US" b="1" dirty="0">
              <a:solidFill>
                <a:srgbClr val="0070C0"/>
              </a:solidFill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358475F9-6A13-E08A-655E-BB0EFA9189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2644" y="282120"/>
            <a:ext cx="1781856" cy="1033476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1784F7-B377-161F-8D5C-7DAAB1156D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13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680D879-CC80-89A2-5288-8B18D10F35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431203"/>
            <a:ext cx="8931966" cy="342198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469F83-2F56-7FC0-78ED-411E5C5ACD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1172" y="4075958"/>
            <a:ext cx="7772400" cy="236368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8C9542B-A049-9F42-95E1-9696208D1077}"/>
              </a:ext>
            </a:extLst>
          </p:cNvPr>
          <p:cNvSpPr txBox="1"/>
          <p:nvPr/>
        </p:nvSpPr>
        <p:spPr>
          <a:xfrm>
            <a:off x="5824331" y="6040252"/>
            <a:ext cx="14110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Can email to check!</a:t>
            </a:r>
          </a:p>
        </p:txBody>
      </p:sp>
    </p:spTree>
    <p:extLst>
      <p:ext uri="{BB962C8B-B14F-4D97-AF65-F5344CB8AC3E}">
        <p14:creationId xmlns:p14="http://schemas.microsoft.com/office/powerpoint/2010/main" val="562102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53224D-7DA6-7693-0CB8-A45EA3E2B6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AA4AFE-A1D9-0F57-ECCB-55FCBE6194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5415" y="2718649"/>
            <a:ext cx="3120342" cy="1325563"/>
          </a:xfrm>
        </p:spPr>
        <p:txBody>
          <a:bodyPr>
            <a:noAutofit/>
          </a:bodyPr>
          <a:lstStyle/>
          <a:p>
            <a:r>
              <a:rPr lang="en" sz="9900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Pop </a:t>
            </a:r>
            <a:r>
              <a:rPr lang="en" sz="9900" b="1" dirty="0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Quiz</a:t>
            </a:r>
            <a:endParaRPr lang="en-US" sz="9900" b="1" dirty="0">
              <a:solidFill>
                <a:srgbClr val="0070C0"/>
              </a:solidFill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3" name="Picture 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813BC481-54CC-40CA-DA43-CC1E5E56D7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2325" y="2300491"/>
            <a:ext cx="3243479" cy="188121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1BF3F9-F08B-2F9A-BC82-003A2456DB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14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A4A12C-540B-3A41-CF4D-91846D8D489B}"/>
              </a:ext>
            </a:extLst>
          </p:cNvPr>
          <p:cNvSpPr txBox="1"/>
          <p:nvPr/>
        </p:nvSpPr>
        <p:spPr>
          <a:xfrm>
            <a:off x="1835407" y="5361710"/>
            <a:ext cx="88738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venir Book" panose="02000503020000020003" pitchFamily="2" charset="0"/>
              </a:rPr>
              <a:t>Reminder in tutorials we recap on lecture, discuss assignments, discuss project or programming and solve practice problems. </a:t>
            </a:r>
          </a:p>
        </p:txBody>
      </p:sp>
    </p:spTree>
    <p:extLst>
      <p:ext uri="{BB962C8B-B14F-4D97-AF65-F5344CB8AC3E}">
        <p14:creationId xmlns:p14="http://schemas.microsoft.com/office/powerpoint/2010/main" val="4109159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F4791-6F12-004E-C6AB-71CB072CD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640"/>
            <a:ext cx="10515600" cy="1325563"/>
          </a:xfrm>
        </p:spPr>
        <p:txBody>
          <a:bodyPr/>
          <a:lstStyle/>
          <a:p>
            <a:r>
              <a:rPr lang="en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Pop </a:t>
            </a:r>
            <a:r>
              <a:rPr lang="en" b="1" dirty="0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Quiz</a:t>
            </a:r>
            <a:endParaRPr lang="en-US" b="1" dirty="0">
              <a:solidFill>
                <a:srgbClr val="0070C0"/>
              </a:solidFill>
              <a:latin typeface="Poppins" pitchFamily="2" charset="77"/>
              <a:cs typeface="Poppins" pitchFamily="2" charset="7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11BAC55-8A1F-944B-026F-DBD820A551B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783249"/>
                <a:ext cx="11353801" cy="3291502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1) To evaluate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1" dirty="0"/>
                  <a:t>……….</a:t>
                </a:r>
                <a:endParaRPr lang="en-US" dirty="0"/>
              </a:p>
              <a:p>
                <a:pPr marL="457200" indent="-457200">
                  <a:buAutoNum type="alphaLcParenR"/>
                </a:pPr>
                <a:r>
                  <a:rPr lang="en-US" sz="2400" dirty="0">
                    <a:latin typeface="Cambria Math" panose="02040503050406030204" pitchFamily="18" charset="0"/>
                  </a:rPr>
                  <a:t>Evaluate </a:t>
                </a:r>
                <a14:m>
                  <m:oMath xmlns:m="http://schemas.openxmlformats.org/officeDocument/2006/math">
                    <m:r>
                      <a:rPr lang="en-US" sz="2400" b="0" i="0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′↦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e>
                    </m:d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>
                  <a:latin typeface="Cambria Math" panose="02040503050406030204" pitchFamily="18" charset="0"/>
                </a:endParaRPr>
              </a:p>
              <a:p>
                <a:pPr marL="457200" indent="-457200">
                  <a:buAutoNum type="alphaLcParenR"/>
                </a:pPr>
                <a:r>
                  <a:rPr lang="en-US" sz="2400" dirty="0">
                    <a:latin typeface="Cambria Math" panose="02040503050406030204" pitchFamily="18" charset="0"/>
                  </a:rPr>
                  <a:t>Evaluate </a:t>
                </a:r>
                <a14:m>
                  <m:oMath xmlns:m="http://schemas.openxmlformats.org/officeDocument/2006/math">
                    <m:r>
                      <a:rPr lang="en-US" sz="2400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′↦</m:t>
                        </m:r>
                        <m:r>
                          <a:rPr lang="en-US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  <m:r>
                          <a:rPr lang="en-US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e>
                    </m:d>
                    <m:r>
                      <a:rPr lang="en-US" sz="2400" i="1" dirty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>
                  <a:latin typeface="Cambria Math" panose="02040503050406030204" pitchFamily="18" charset="0"/>
                </a:endParaRPr>
              </a:p>
              <a:p>
                <a:pPr marL="457200" indent="-457200">
                  <a:buAutoNum type="alphaLcParenR"/>
                </a:pPr>
                <a:r>
                  <a:rPr lang="en-US" sz="2400" dirty="0">
                    <a:latin typeface="Cambria Math" panose="02040503050406030204" pitchFamily="18" charset="0"/>
                  </a:rPr>
                  <a:t>Evaluate </a:t>
                </a:r>
                <a14:m>
                  <m:oMath xmlns:m="http://schemas.openxmlformats.org/officeDocument/2006/math">
                    <m:r>
                      <a:rPr lang="en-US" sz="2400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′</m:t>
                    </m:r>
                    <m:d>
                      <m:dPr>
                        <m:begChr m:val="["/>
                        <m:endChr m:val="]"/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′↦</m:t>
                        </m:r>
                        <m:r>
                          <a:rPr lang="en-US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  <m:r>
                          <a:rPr lang="en-US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e>
                    </m:d>
                    <m:r>
                      <a:rPr lang="en-US" sz="2400" i="1" dirty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>
                  <a:latin typeface="Cambria Math" panose="02040503050406030204" pitchFamily="18" charset="0"/>
                </a:endParaRPr>
              </a:p>
              <a:p>
                <a:pPr marL="457200" indent="-457200">
                  <a:buAutoNum type="alphaLcParenR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400" dirty="0">
                        <a:latin typeface="Cambria Math" panose="02040503050406030204" pitchFamily="18" charset="0"/>
                      </a:rPr>
                      <m:t>Evaluate</m:t>
                    </m:r>
                    <m:r>
                      <m:rPr>
                        <m:nor/>
                      </m:rPr>
                      <a:rPr lang="en-US" sz="2400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′</m:t>
                    </m:r>
                    <m:d>
                      <m:dPr>
                        <m:begChr m:val="["/>
                        <m:endChr m:val="]"/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′↦</m:t>
                        </m:r>
                        <m:r>
                          <a:rPr lang="en-US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  <m:r>
                          <a:rPr lang="en-US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e>
                    </m:d>
                    <m:r>
                      <a:rPr lang="en-US" sz="2400" i="1" dirty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11BAC55-8A1F-944B-026F-DBD820A551B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783249"/>
                <a:ext cx="11353801" cy="3291502"/>
              </a:xfrm>
              <a:blipFill>
                <a:blip r:embed="rId5"/>
                <a:stretch>
                  <a:fillRect l="-1004" t="-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AA136CBA-2ACD-BC91-37D6-268B0C7F1C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02644" y="282120"/>
            <a:ext cx="1781856" cy="1033476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2ABBDB-B25E-1052-25C3-A4D02C3BF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15</a:t>
            </a:fld>
            <a:endParaRPr lang="en-US" dirty="0"/>
          </a:p>
        </p:txBody>
      </p:sp>
      <p:pic>
        <p:nvPicPr>
          <p:cNvPr id="6" name="Who Wants to be a Millionaire Suspense - Sound Effect (HD)">
            <a:hlinkClick r:id="" action="ppaction://media"/>
            <a:extLst>
              <a:ext uri="{FF2B5EF4-FFF2-40B4-BE49-F238E27FC236}">
                <a16:creationId xmlns:a16="http://schemas.microsoft.com/office/drawing/2014/main" id="{FB5D981A-9714-41BD-6AB3-483A1F61CD0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10935" y="1142818"/>
            <a:ext cx="325899" cy="3258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DF512D4-620A-6026-D593-79C2D2E953D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8199" y="4304423"/>
            <a:ext cx="9204434" cy="15406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AB379A1-4CD8-48C0-D9B8-8337CB2A0FF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20209" y="4610755"/>
            <a:ext cx="290760" cy="31229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BD9AEEA-0365-5170-9B5F-57D33E7D099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13792" y="4867728"/>
            <a:ext cx="112434" cy="131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888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6220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F4791-6F12-004E-C6AB-71CB072CD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640"/>
            <a:ext cx="10515600" cy="1325563"/>
          </a:xfrm>
        </p:spPr>
        <p:txBody>
          <a:bodyPr/>
          <a:lstStyle/>
          <a:p>
            <a:r>
              <a:rPr lang="en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Pop </a:t>
            </a:r>
            <a:r>
              <a:rPr lang="en" b="1" dirty="0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Quiz</a:t>
            </a:r>
            <a:endParaRPr lang="en-US" b="1" dirty="0">
              <a:solidFill>
                <a:srgbClr val="0070C0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1BAC55-8A1F-944B-026F-DBD820A551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783249"/>
            <a:ext cx="11353801" cy="329150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b="1" dirty="0"/>
              <a:t>2) One of the properties of the environment model……….</a:t>
            </a:r>
            <a:endParaRPr lang="en-US" dirty="0"/>
          </a:p>
          <a:p>
            <a:pPr marL="457200" indent="-457200">
              <a:buAutoNum type="alphaLcParenR"/>
            </a:pPr>
            <a:r>
              <a:rPr lang="en-US" sz="2400" dirty="0">
                <a:latin typeface="Avenir Book" panose="02000503020000020003" pitchFamily="2" charset="0"/>
              </a:rPr>
              <a:t>Does double the work searching for the variable and later evaluating it</a:t>
            </a:r>
          </a:p>
          <a:p>
            <a:pPr marL="457200" indent="-457200">
              <a:buAutoNum type="alphaLcParenR"/>
            </a:pPr>
            <a:r>
              <a:rPr lang="en-US" sz="2400" dirty="0">
                <a:latin typeface="Avenir Book" panose="02000503020000020003" pitchFamily="2" charset="0"/>
              </a:rPr>
              <a:t>Requires explicit handling of types in the environment</a:t>
            </a:r>
          </a:p>
          <a:p>
            <a:pPr marL="457200" indent="-457200">
              <a:buAutoNum type="alphaLcParenR"/>
            </a:pPr>
            <a:r>
              <a:rPr lang="en-US" sz="2400" dirty="0">
                <a:latin typeface="Avenir Book" panose="02000503020000020003" pitchFamily="2" charset="0"/>
              </a:rPr>
              <a:t>Requires space complexity</a:t>
            </a:r>
          </a:p>
          <a:p>
            <a:pPr marL="457200" indent="-457200">
              <a:buAutoNum type="alphaLcParenR"/>
            </a:pPr>
            <a:r>
              <a:rPr lang="en-US" sz="2400" dirty="0">
                <a:latin typeface="Avenir Book" panose="02000503020000020003" pitchFamily="2" charset="0"/>
              </a:rPr>
              <a:t>Capturing problem</a:t>
            </a:r>
          </a:p>
        </p:txBody>
      </p:sp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AA136CBA-2ACD-BC91-37D6-268B0C7F1C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02644" y="282120"/>
            <a:ext cx="1781856" cy="1033476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2ABBDB-B25E-1052-25C3-A4D02C3BF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16</a:t>
            </a:fld>
            <a:endParaRPr lang="en-US" dirty="0"/>
          </a:p>
        </p:txBody>
      </p:sp>
      <p:pic>
        <p:nvPicPr>
          <p:cNvPr id="6" name="Who Wants to be a Millionaire Suspense - Sound Effect (HD)">
            <a:hlinkClick r:id="" action="ppaction://media"/>
            <a:extLst>
              <a:ext uri="{FF2B5EF4-FFF2-40B4-BE49-F238E27FC236}">
                <a16:creationId xmlns:a16="http://schemas.microsoft.com/office/drawing/2014/main" id="{FB5D981A-9714-41BD-6AB3-483A1F61CD0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10935" y="1142818"/>
            <a:ext cx="325899" cy="3258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64C41DB-C115-FEB2-676C-9D13E8B21B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60424" y="3387577"/>
            <a:ext cx="3924076" cy="203922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673255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6220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F4791-6F12-004E-C6AB-71CB072CD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640"/>
            <a:ext cx="10515600" cy="1325563"/>
          </a:xfrm>
        </p:spPr>
        <p:txBody>
          <a:bodyPr/>
          <a:lstStyle/>
          <a:p>
            <a:r>
              <a:rPr lang="en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Pop </a:t>
            </a:r>
            <a:r>
              <a:rPr lang="en" b="1" dirty="0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Quiz</a:t>
            </a:r>
            <a:endParaRPr lang="en-US" b="1" dirty="0">
              <a:solidFill>
                <a:srgbClr val="0070C0"/>
              </a:solidFill>
              <a:latin typeface="Poppins" pitchFamily="2" charset="77"/>
              <a:cs typeface="Poppins" pitchFamily="2" charset="7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11BAC55-8A1F-944B-026F-DBD820A551B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783249"/>
                <a:ext cx="11353801" cy="3291502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3) To evaluate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𝑙𝑒𝑡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𝑖𝑛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1" dirty="0"/>
                  <a:t>……….</a:t>
                </a:r>
                <a:endParaRPr lang="en-US" dirty="0"/>
              </a:p>
              <a:p>
                <a:pPr marL="457200" indent="-457200">
                  <a:buAutoNum type="alphaLcParenR"/>
                </a:pPr>
                <a:r>
                  <a:rPr lang="en-US" sz="2400" dirty="0">
                    <a:latin typeface="Cambria Math" panose="02040503050406030204" pitchFamily="18" charset="0"/>
                  </a:rPr>
                  <a:t>Evaluate </a:t>
                </a:r>
                <a14:m>
                  <m:oMath xmlns:m="http://schemas.openxmlformats.org/officeDocument/2006/math">
                    <m:r>
                      <a:rPr lang="en-US" sz="2400" b="0" i="0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′↦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e>
                    </m:d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>
                  <a:latin typeface="Cambria Math" panose="02040503050406030204" pitchFamily="18" charset="0"/>
                </a:endParaRPr>
              </a:p>
              <a:p>
                <a:pPr marL="457200" indent="-457200">
                  <a:buAutoNum type="alphaLcParenR"/>
                </a:pPr>
                <a:r>
                  <a:rPr lang="en-US" sz="2400" dirty="0">
                    <a:latin typeface="Cambria Math" panose="02040503050406030204" pitchFamily="18" charset="0"/>
                  </a:rPr>
                  <a:t>Evaluate </a:t>
                </a:r>
                <a14:m>
                  <m:oMath xmlns:m="http://schemas.openxmlformats.org/officeDocument/2006/math">
                    <m:r>
                      <a:rPr lang="en-US" sz="2400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′↦</m:t>
                        </m:r>
                        <m:r>
                          <a:rPr lang="en-US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  <m:r>
                          <a:rPr lang="en-US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e>
                    </m:d>
                    <m:r>
                      <a:rPr lang="en-US" sz="2400" i="1" dirty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>
                  <a:latin typeface="Cambria Math" panose="02040503050406030204" pitchFamily="18" charset="0"/>
                </a:endParaRPr>
              </a:p>
              <a:p>
                <a:pPr marL="457200" indent="-457200">
                  <a:buAutoNum type="alphaLcParenR"/>
                </a:pPr>
                <a:r>
                  <a:rPr lang="en-US" sz="2400" dirty="0">
                    <a:latin typeface="Cambria Math" panose="02040503050406030204" pitchFamily="18" charset="0"/>
                  </a:rPr>
                  <a:t>Evaluate </a:t>
                </a:r>
                <a14:m>
                  <m:oMath xmlns:m="http://schemas.openxmlformats.org/officeDocument/2006/math">
                    <m:r>
                      <a:rPr lang="en-US" sz="2400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′</m:t>
                    </m:r>
                    <m:d>
                      <m:dPr>
                        <m:begChr m:val="["/>
                        <m:endChr m:val="]"/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′↦</m:t>
                        </m:r>
                        <m:r>
                          <a:rPr lang="en-US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  <m:r>
                          <a:rPr lang="en-US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e>
                    </m:d>
                    <m:r>
                      <a:rPr lang="en-US" sz="2400" i="1" dirty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>
                  <a:latin typeface="Cambria Math" panose="02040503050406030204" pitchFamily="18" charset="0"/>
                </a:endParaRPr>
              </a:p>
              <a:p>
                <a:pPr marL="457200" indent="-457200">
                  <a:buAutoNum type="alphaLcParenR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400" dirty="0">
                        <a:latin typeface="Cambria Math" panose="02040503050406030204" pitchFamily="18" charset="0"/>
                      </a:rPr>
                      <m:t>Evaluate</m:t>
                    </m:r>
                    <m:r>
                      <m:rPr>
                        <m:nor/>
                      </m:rPr>
                      <a:rPr lang="en-US" sz="2400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′</m:t>
                    </m:r>
                    <m:d>
                      <m:dPr>
                        <m:begChr m:val="["/>
                        <m:endChr m:val="]"/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′↦</m:t>
                        </m:r>
                        <m:r>
                          <a:rPr lang="en-US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  <m:r>
                          <a:rPr lang="en-US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e>
                    </m:d>
                    <m:r>
                      <a:rPr lang="en-US" sz="2400" i="1" dirty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11BAC55-8A1F-944B-026F-DBD820A551B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783249"/>
                <a:ext cx="11353801" cy="3291502"/>
              </a:xfrm>
              <a:blipFill>
                <a:blip r:embed="rId5"/>
                <a:stretch>
                  <a:fillRect l="-1004" t="-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AA136CBA-2ACD-BC91-37D6-268B0C7F1C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02644" y="282120"/>
            <a:ext cx="1781856" cy="1033476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2ABBDB-B25E-1052-25C3-A4D02C3BF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17</a:t>
            </a:fld>
            <a:endParaRPr lang="en-US" dirty="0"/>
          </a:p>
        </p:txBody>
      </p:sp>
      <p:pic>
        <p:nvPicPr>
          <p:cNvPr id="6" name="Who Wants to be a Millionaire Suspense - Sound Effect (HD)">
            <a:hlinkClick r:id="" action="ppaction://media"/>
            <a:extLst>
              <a:ext uri="{FF2B5EF4-FFF2-40B4-BE49-F238E27FC236}">
                <a16:creationId xmlns:a16="http://schemas.microsoft.com/office/drawing/2014/main" id="{FB5D981A-9714-41BD-6AB3-483A1F61CD0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10935" y="1142818"/>
            <a:ext cx="325899" cy="3258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13F9C6E-C6A1-D35F-C591-60EF5764F5F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0934" y="4690162"/>
            <a:ext cx="8864241" cy="136276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727632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6220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F4791-6F12-004E-C6AB-71CB072CD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640"/>
            <a:ext cx="10515600" cy="1325563"/>
          </a:xfrm>
        </p:spPr>
        <p:txBody>
          <a:bodyPr/>
          <a:lstStyle/>
          <a:p>
            <a:r>
              <a:rPr lang="en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Pop </a:t>
            </a:r>
            <a:r>
              <a:rPr lang="en" b="1" dirty="0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Quiz</a:t>
            </a:r>
            <a:endParaRPr lang="en-US" b="1" dirty="0">
              <a:solidFill>
                <a:srgbClr val="0070C0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1BAC55-8A1F-944B-026F-DBD820A551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783249"/>
            <a:ext cx="11353801" cy="329150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b="1" dirty="0"/>
              <a:t>4) All of these are impure features except……….</a:t>
            </a:r>
            <a:endParaRPr lang="en-US" dirty="0"/>
          </a:p>
          <a:p>
            <a:pPr marL="457200" indent="-457200">
              <a:buFont typeface="Arial" panose="020B0604020202020204" pitchFamily="34" charset="0"/>
              <a:buAutoNum type="alphaLcParenR"/>
            </a:pPr>
            <a:r>
              <a:rPr lang="en-US" sz="2400" dirty="0">
                <a:latin typeface="Avenir Book" panose="02000503020000020003" pitchFamily="2" charset="0"/>
              </a:rPr>
              <a:t>Assignment to mutable variables </a:t>
            </a:r>
          </a:p>
          <a:p>
            <a:pPr marL="457200" indent="-457200">
              <a:buAutoNum type="alphaLcParenR"/>
            </a:pPr>
            <a:r>
              <a:rPr lang="en-US" sz="2400" dirty="0">
                <a:latin typeface="Avenir Book" panose="02000503020000020003" pitchFamily="2" charset="0"/>
              </a:rPr>
              <a:t>Input/Output to screen</a:t>
            </a:r>
          </a:p>
          <a:p>
            <a:pPr marL="457200" indent="-457200">
              <a:buAutoNum type="alphaLcParenR"/>
            </a:pPr>
            <a:r>
              <a:rPr lang="en-US" sz="2400" dirty="0">
                <a:latin typeface="Avenir Book" panose="02000503020000020003" pitchFamily="2" charset="0"/>
              </a:rPr>
              <a:t>Modifying files on the disk</a:t>
            </a:r>
          </a:p>
          <a:p>
            <a:pPr marL="457200" indent="-457200">
              <a:buAutoNum type="alphaLcParenR"/>
            </a:pPr>
            <a:r>
              <a:rPr lang="en-US" sz="2400" dirty="0">
                <a:latin typeface="Avenir Book" panose="02000503020000020003" pitchFamily="2" charset="0"/>
              </a:rPr>
              <a:t>Operating with lists</a:t>
            </a:r>
          </a:p>
        </p:txBody>
      </p:sp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AA136CBA-2ACD-BC91-37D6-268B0C7F1C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02644" y="282120"/>
            <a:ext cx="1781856" cy="1033476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2ABBDB-B25E-1052-25C3-A4D02C3BF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18</a:t>
            </a:fld>
            <a:endParaRPr lang="en-US" dirty="0"/>
          </a:p>
        </p:txBody>
      </p:sp>
      <p:pic>
        <p:nvPicPr>
          <p:cNvPr id="6" name="Who Wants to be a Millionaire Suspense - Sound Effect (HD)">
            <a:hlinkClick r:id="" action="ppaction://media"/>
            <a:extLst>
              <a:ext uri="{FF2B5EF4-FFF2-40B4-BE49-F238E27FC236}">
                <a16:creationId xmlns:a16="http://schemas.microsoft.com/office/drawing/2014/main" id="{FB5D981A-9714-41BD-6AB3-483A1F61CD0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10935" y="1142818"/>
            <a:ext cx="325899" cy="325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64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6220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F4791-6F12-004E-C6AB-71CB072CD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8237" y="2722333"/>
            <a:ext cx="5130825" cy="1325563"/>
          </a:xfrm>
        </p:spPr>
        <p:txBody>
          <a:bodyPr>
            <a:noAutofit/>
          </a:bodyPr>
          <a:lstStyle/>
          <a:p>
            <a:r>
              <a:rPr lang="en" sz="9900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Project </a:t>
            </a:r>
            <a:r>
              <a:rPr lang="en" sz="9900" b="1" dirty="0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Intro</a:t>
            </a:r>
            <a:endParaRPr lang="en-US" sz="9900" b="1" dirty="0">
              <a:solidFill>
                <a:srgbClr val="0070C0"/>
              </a:solidFill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3" name="Picture 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40AD51D9-D929-80FF-5A41-9B14FE885E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5630" y="2304175"/>
            <a:ext cx="3243479" cy="188121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19AE43-A1C7-DF8B-049A-2B83203D8B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1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6B3F07-2D9C-0DA3-20FC-E22C7E49002C}"/>
              </a:ext>
            </a:extLst>
          </p:cNvPr>
          <p:cNvSpPr txBox="1"/>
          <p:nvPr/>
        </p:nvSpPr>
        <p:spPr>
          <a:xfrm>
            <a:off x="1835407" y="5361710"/>
            <a:ext cx="88738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venir Book" panose="02000503020000020003" pitchFamily="2" charset="0"/>
              </a:rPr>
              <a:t>Building the </a:t>
            </a:r>
            <a:r>
              <a:rPr lang="en-US" sz="1400" dirty="0" err="1">
                <a:latin typeface="Avenir Book" panose="02000503020000020003" pitchFamily="2" charset="0"/>
              </a:rPr>
              <a:t>SimPL</a:t>
            </a:r>
            <a:r>
              <a:rPr lang="en-US" sz="1400" dirty="0">
                <a:latin typeface="Avenir Book" panose="02000503020000020003" pitchFamily="2" charset="0"/>
              </a:rPr>
              <a:t> Programming Language</a:t>
            </a:r>
          </a:p>
        </p:txBody>
      </p:sp>
    </p:spTree>
    <p:extLst>
      <p:ext uri="{BB962C8B-B14F-4D97-AF65-F5344CB8AC3E}">
        <p14:creationId xmlns:p14="http://schemas.microsoft.com/office/powerpoint/2010/main" val="3251377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F4791-6F12-004E-C6AB-71CB072CD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640"/>
            <a:ext cx="10515600" cy="1325563"/>
          </a:xfrm>
        </p:spPr>
        <p:txBody>
          <a:bodyPr/>
          <a:lstStyle/>
          <a:p>
            <a:r>
              <a:rPr lang="en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Pop </a:t>
            </a:r>
            <a:r>
              <a:rPr lang="en" b="1" dirty="0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Quiz</a:t>
            </a:r>
            <a:endParaRPr lang="en-US" b="1" dirty="0">
              <a:solidFill>
                <a:srgbClr val="0070C0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1BAC55-8A1F-944B-026F-DBD820A551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783249"/>
            <a:ext cx="11353801" cy="329150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b="1" dirty="0"/>
              <a:t>5) In Simply-typed LC with References, expressions that directly change M:</a:t>
            </a:r>
            <a:endParaRPr lang="en-US" dirty="0"/>
          </a:p>
        </p:txBody>
      </p:sp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AA136CBA-2ACD-BC91-37D6-268B0C7F1C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02644" y="282120"/>
            <a:ext cx="1781856" cy="1033476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2ABBDB-B25E-1052-25C3-A4D02C3BF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19</a:t>
            </a:fld>
            <a:endParaRPr lang="en-US" dirty="0"/>
          </a:p>
        </p:txBody>
      </p:sp>
      <p:pic>
        <p:nvPicPr>
          <p:cNvPr id="6" name="Who Wants to be a Millionaire Suspense - Sound Effect (HD)">
            <a:hlinkClick r:id="" action="ppaction://media"/>
            <a:extLst>
              <a:ext uri="{FF2B5EF4-FFF2-40B4-BE49-F238E27FC236}">
                <a16:creationId xmlns:a16="http://schemas.microsoft.com/office/drawing/2014/main" id="{FB5D981A-9714-41BD-6AB3-483A1F61CD0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10935" y="1142818"/>
            <a:ext cx="325899" cy="3258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AF62DFB-289D-59B3-0039-4CA5BED47A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0934" y="2468381"/>
            <a:ext cx="7457813" cy="359869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DB07450-F4C6-EB99-3A51-1A28EB3F7F4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07453" y="2712802"/>
            <a:ext cx="3200178" cy="58293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6BFC618-A52E-4871-7500-13B8A9C70C0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07453" y="3531775"/>
            <a:ext cx="3200178" cy="58293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DE3D148-F9FA-6648-E7B1-8AF070918781}"/>
              </a:ext>
            </a:extLst>
          </p:cNvPr>
          <p:cNvSpPr txBox="1"/>
          <p:nvPr/>
        </p:nvSpPr>
        <p:spPr>
          <a:xfrm>
            <a:off x="8707453" y="4114707"/>
            <a:ext cx="3978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722233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6220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F4791-6F12-004E-C6AB-71CB072CD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640"/>
            <a:ext cx="10515600" cy="1325563"/>
          </a:xfrm>
        </p:spPr>
        <p:txBody>
          <a:bodyPr/>
          <a:lstStyle/>
          <a:p>
            <a:r>
              <a:rPr lang="en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Pop </a:t>
            </a:r>
            <a:r>
              <a:rPr lang="en" b="1" dirty="0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Quiz</a:t>
            </a:r>
            <a:endParaRPr lang="en-US" b="1" dirty="0">
              <a:solidFill>
                <a:srgbClr val="0070C0"/>
              </a:solidFill>
              <a:latin typeface="Poppins" pitchFamily="2" charset="77"/>
              <a:cs typeface="Poppins" pitchFamily="2" charset="7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11BAC55-8A1F-944B-026F-DBD820A551B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783249"/>
                <a:ext cx="11353801" cy="3291502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6) In while e1 do e2……….</a:t>
                </a:r>
                <a:endParaRPr lang="en-US" dirty="0"/>
              </a:p>
              <a:p>
                <a:pPr marL="457200" indent="-457200">
                  <a:buFont typeface="Arial" panose="020B0604020202020204" pitchFamily="34" charset="0"/>
                  <a:buAutoNum type="alphaLcParenR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i="1" dirty="0">
                    <a:latin typeface="Avenir Book" panose="02000503020000020003" pitchFamily="2" charset="0"/>
                  </a:rPr>
                  <a:t> must have type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𝑢𝑛𝑖𝑡</m:t>
                    </m:r>
                  </m:oMath>
                </a14:m>
                <a:endParaRPr lang="en-US" sz="2400" i="1" dirty="0">
                  <a:latin typeface="Avenir Book" panose="02000503020000020003" pitchFamily="2" charset="0"/>
                </a:endParaRPr>
              </a:p>
              <a:p>
                <a:pPr marL="457200" indent="-457200">
                  <a:buFont typeface="Arial" panose="020B0604020202020204" pitchFamily="34" charset="0"/>
                  <a:buAutoNum type="alphaLcParenR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i="1" dirty="0">
                    <a:latin typeface="Avenir Book" panose="02000503020000020003" pitchFamily="2" charset="0"/>
                  </a:rPr>
                  <a:t> must have type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𝑢𝑛𝑖𝑡</m:t>
                    </m:r>
                  </m:oMath>
                </a14:m>
                <a:endParaRPr lang="en-US" sz="2400" i="1" dirty="0">
                  <a:latin typeface="Avenir Book" panose="02000503020000020003" pitchFamily="2" charset="0"/>
                </a:endParaRPr>
              </a:p>
              <a:p>
                <a:pPr marL="457200" indent="-457200">
                  <a:buFont typeface="Arial" panose="020B0604020202020204" pitchFamily="34" charset="0"/>
                  <a:buAutoNum type="alphaLcParenR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i="1" dirty="0">
                    <a:latin typeface="Avenir Book" panose="02000503020000020003" pitchFamily="2" charset="0"/>
                  </a:rPr>
                  <a:t> must be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𝑟𝑒𝑓</m:t>
                    </m:r>
                  </m:oMath>
                </a14:m>
                <a:endParaRPr lang="en-US" sz="2400" i="1" dirty="0">
                  <a:latin typeface="Avenir Book" panose="02000503020000020003" pitchFamily="2" charset="0"/>
                </a:endParaRPr>
              </a:p>
              <a:p>
                <a:pPr marL="457200" indent="-457200">
                  <a:buFont typeface="Arial" panose="020B0604020202020204" pitchFamily="34" charset="0"/>
                  <a:buAutoNum type="alphaLcParenR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i="1" dirty="0">
                    <a:latin typeface="Avenir Book" panose="02000503020000020003" pitchFamily="2" charset="0"/>
                  </a:rPr>
                  <a:t> must be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𝑏𝑜𝑜𝑙</m:t>
                    </m:r>
                  </m:oMath>
                </a14:m>
                <a:endParaRPr lang="en-US" sz="2400" i="1" dirty="0">
                  <a:latin typeface="Avenir Book" panose="02000503020000020003" pitchFamily="2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11BAC55-8A1F-944B-026F-DBD820A551B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783249"/>
                <a:ext cx="11353801" cy="3291502"/>
              </a:xfrm>
              <a:blipFill>
                <a:blip r:embed="rId5"/>
                <a:stretch>
                  <a:fillRect l="-1004" t="-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AA136CBA-2ACD-BC91-37D6-268B0C7F1C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02644" y="282120"/>
            <a:ext cx="1781856" cy="1033476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2ABBDB-B25E-1052-25C3-A4D02C3BF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20</a:t>
            </a:fld>
            <a:endParaRPr lang="en-US" dirty="0"/>
          </a:p>
        </p:txBody>
      </p:sp>
      <p:pic>
        <p:nvPicPr>
          <p:cNvPr id="6" name="Who Wants to be a Millionaire Suspense - Sound Effect (HD)">
            <a:hlinkClick r:id="" action="ppaction://media"/>
            <a:extLst>
              <a:ext uri="{FF2B5EF4-FFF2-40B4-BE49-F238E27FC236}">
                <a16:creationId xmlns:a16="http://schemas.microsoft.com/office/drawing/2014/main" id="{FB5D981A-9714-41BD-6AB3-483A1F61CD0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10935" y="1142818"/>
            <a:ext cx="325899" cy="325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367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6220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E6B957-735F-7607-1F6F-EF3B4FAC1C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9B8B2D-72E7-053E-1EF4-EBAE4AE720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4116" y="2022057"/>
            <a:ext cx="8218613" cy="2499043"/>
          </a:xfrm>
        </p:spPr>
        <p:txBody>
          <a:bodyPr>
            <a:noAutofit/>
          </a:bodyPr>
          <a:lstStyle/>
          <a:p>
            <a:r>
              <a:rPr lang="en" sz="8000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Assignment</a:t>
            </a:r>
            <a:br>
              <a:rPr lang="en" sz="8000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</a:br>
            <a:r>
              <a:rPr lang="en" sz="8000" b="1" dirty="0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Solution</a:t>
            </a:r>
            <a:endParaRPr lang="en-US" sz="8000" b="1" dirty="0">
              <a:solidFill>
                <a:srgbClr val="0070C0"/>
              </a:solidFill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3" name="Picture 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3337F329-DC62-CC00-B253-875D4CFDAC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4405" y="2330971"/>
            <a:ext cx="3243479" cy="188121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D04EA5-638A-2A92-2307-1047E44F4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837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62CAD9-166A-E2E4-8F2B-C9EA62EC08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74A5BF-9738-52DF-5614-4F1C0EAEAC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640"/>
            <a:ext cx="10515600" cy="1325563"/>
          </a:xfrm>
        </p:spPr>
        <p:txBody>
          <a:bodyPr/>
          <a:lstStyle/>
          <a:p>
            <a:r>
              <a:rPr lang="en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Assignment </a:t>
            </a:r>
            <a:r>
              <a:rPr lang="en" b="1" dirty="0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Solution</a:t>
            </a:r>
            <a:endParaRPr lang="en-US" b="1" dirty="0">
              <a:solidFill>
                <a:srgbClr val="0070C0"/>
              </a:solidFill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607B61EB-0558-8F92-EF0A-567A73B6BE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2644" y="282120"/>
            <a:ext cx="1781856" cy="103347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0B324A4-51B5-932A-5BB7-40F9DA0D90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22</a:t>
            </a:fld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E071275-A1CC-E03B-E316-830077026070}"/>
              </a:ext>
            </a:extLst>
          </p:cNvPr>
          <p:cNvCxnSpPr/>
          <p:nvPr/>
        </p:nvCxnSpPr>
        <p:spPr>
          <a:xfrm flipH="1" flipV="1">
            <a:off x="7420303" y="4929352"/>
            <a:ext cx="1030014" cy="34170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B155F4F-541A-929E-3EDA-E3FC5BD419B7}"/>
                  </a:ext>
                </a:extLst>
              </p:cNvPr>
              <p:cNvSpPr txBox="1"/>
              <p:nvPr/>
            </p:nvSpPr>
            <p:spPr>
              <a:xfrm>
                <a:off x="838200" y="4654595"/>
                <a:ext cx="9432063" cy="17184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Avenir Book" panose="02000503020000020003" pitchFamily="2" charset="0"/>
                  </a:rPr>
                  <a:t>Represent any </a:t>
                </a:r>
                <a:r>
                  <a:rPr lang="en-US" dirty="0">
                    <a:solidFill>
                      <a:srgbClr val="0070C0"/>
                    </a:solidFill>
                    <a:latin typeface="Avenir Book" panose="02000503020000020003" pitchFamily="2" charset="0"/>
                  </a:rPr>
                  <a:t>integer</a:t>
                </a:r>
                <a:r>
                  <a:rPr lang="en-US" dirty="0">
                    <a:latin typeface="Avenir Book" panose="02000503020000020003" pitchFamily="2" charset="0"/>
                  </a:rPr>
                  <a:t> as a </a:t>
                </a:r>
                <a:r>
                  <a:rPr lang="en-US" dirty="0">
                    <a:solidFill>
                      <a:srgbClr val="0070C0"/>
                    </a:solidFill>
                    <a:latin typeface="Avenir Book" panose="02000503020000020003" pitchFamily="2" charset="0"/>
                  </a:rPr>
                  <a:t>pair</a:t>
                </a:r>
                <a:r>
                  <a:rPr lang="en-US" dirty="0">
                    <a:latin typeface="Avenir Book" panose="02000503020000020003" pitchFamily="2" charset="0"/>
                  </a:rPr>
                  <a:t> where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𝑓𝑠𝑡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  <a:latin typeface="Avenir Book" panose="02000503020000020003" pitchFamily="2" charset="0"/>
                  </a:rPr>
                  <a:t> </a:t>
                </a:r>
                <a:r>
                  <a:rPr lang="en-US" dirty="0">
                    <a:latin typeface="Avenir Book" panose="02000503020000020003" pitchFamily="2" charset="0"/>
                  </a:rPr>
                  <a:t>can be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𝑡𝑟𝑢</m:t>
                    </m:r>
                  </m:oMath>
                </a14:m>
                <a:r>
                  <a:rPr lang="en-US" dirty="0">
                    <a:latin typeface="Avenir Book" panose="02000503020000020003" pitchFamily="2" charset="0"/>
                  </a:rPr>
                  <a:t> or</a:t>
                </a:r>
                <a:r>
                  <a:rPr lang="en-US" dirty="0">
                    <a:solidFill>
                      <a:schemeClr val="accent6"/>
                    </a:solidFill>
                    <a:latin typeface="Avenir Book" panose="02000503020000020003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𝑓𝑙𝑠</m:t>
                    </m:r>
                  </m:oMath>
                </a14:m>
                <a:r>
                  <a:rPr lang="en-US" dirty="0">
                    <a:solidFill>
                      <a:schemeClr val="accent6"/>
                    </a:solidFill>
                    <a:latin typeface="Avenir Book" panose="02000503020000020003" pitchFamily="2" charset="0"/>
                  </a:rPr>
                  <a:t> </a:t>
                </a:r>
                <a:r>
                  <a:rPr lang="en-US" dirty="0">
                    <a:latin typeface="Avenir Book" panose="02000503020000020003" pitchFamily="2" charset="0"/>
                  </a:rPr>
                  <a:t>and denotes the sign and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𝑠𝑛𝑑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>
                    <a:latin typeface="Avenir Book" panose="02000503020000020003" pitchFamily="2" charset="0"/>
                  </a:rPr>
                  <a:t> is the church encoding.</a:t>
                </a:r>
              </a:p>
              <a:p>
                <a:pPr marL="285750" indent="-28575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Avenir Book" panose="02000503020000020003" pitchFamily="2" charset="0"/>
                  </a:rPr>
                  <a:t>With this,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𝑝𝑎𝑖𝑟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𝑓𝑙𝑠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𝑓𝑓𝑥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  <a:latin typeface="Avenir Book" panose="02000503020000020003" pitchFamily="2" charset="0"/>
                  </a:rPr>
                  <a:t> </a:t>
                </a:r>
                <a:r>
                  <a:rPr lang="en-US" dirty="0">
                    <a:latin typeface="Avenir Book" panose="02000503020000020003" pitchFamily="2" charset="0"/>
                  </a:rPr>
                  <a:t>is equivalent  to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−2</m:t>
                    </m:r>
                  </m:oMath>
                </a14:m>
                <a:endParaRPr lang="en-US" dirty="0">
                  <a:latin typeface="Avenir Book" panose="02000503020000020003" pitchFamily="2" charset="0"/>
                </a:endParaRPr>
              </a:p>
              <a:p>
                <a:pPr algn="just">
                  <a:lnSpc>
                    <a:spcPct val="150000"/>
                  </a:lnSpc>
                </a:pPr>
                <a:endParaRPr lang="en-US" dirty="0">
                  <a:latin typeface="Avenir Book" panose="02000503020000020003" pitchFamily="2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B155F4F-541A-929E-3EDA-E3FC5BD419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654595"/>
                <a:ext cx="9432063" cy="1718419"/>
              </a:xfrm>
              <a:prstGeom prst="rect">
                <a:avLst/>
              </a:prstGeom>
              <a:blipFill>
                <a:blip r:embed="rId4"/>
                <a:stretch>
                  <a:fillRect l="-538" r="-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11CBDF70-9FC4-3877-B9F6-6411B1D74E0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50390"/>
          <a:stretch/>
        </p:blipFill>
        <p:spPr>
          <a:xfrm>
            <a:off x="706351" y="3068208"/>
            <a:ext cx="8918643" cy="138744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350AE76-F474-1315-C32F-17E10E6049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6351" y="1807008"/>
            <a:ext cx="11078149" cy="103347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6B2BC52-1490-2B71-31E3-2D184BC3C95D}"/>
              </a:ext>
            </a:extLst>
          </p:cNvPr>
          <p:cNvSpPr txBox="1"/>
          <p:nvPr/>
        </p:nvSpPr>
        <p:spPr>
          <a:xfrm>
            <a:off x="706351" y="1311665"/>
            <a:ext cx="4226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venir Book" panose="02000503020000020003" pitchFamily="2" charset="0"/>
                <a:cs typeface="Poppins" pitchFamily="2" charset="77"/>
              </a:rPr>
              <a:t>Church encoding in Lambda Calculus:</a:t>
            </a:r>
          </a:p>
        </p:txBody>
      </p:sp>
    </p:spTree>
    <p:extLst>
      <p:ext uri="{BB962C8B-B14F-4D97-AF65-F5344CB8AC3E}">
        <p14:creationId xmlns:p14="http://schemas.microsoft.com/office/powerpoint/2010/main" val="854098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BDDBB4-1C54-CDE1-4A53-D9AF009E33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4B8C51-A881-AFE0-EA26-B82CFEC0C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640"/>
            <a:ext cx="10515600" cy="1325563"/>
          </a:xfrm>
        </p:spPr>
        <p:txBody>
          <a:bodyPr/>
          <a:lstStyle/>
          <a:p>
            <a:r>
              <a:rPr lang="en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Assignment </a:t>
            </a:r>
            <a:r>
              <a:rPr lang="en" b="1" dirty="0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Solution</a:t>
            </a:r>
            <a:endParaRPr lang="en-US" b="1" dirty="0">
              <a:solidFill>
                <a:srgbClr val="0070C0"/>
              </a:solidFill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5AAF941D-F29E-6A31-3334-CA4DADF128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2644" y="282120"/>
            <a:ext cx="1781856" cy="103347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DF12A2D-1541-635D-42A9-F1AFD4053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23</a:t>
            </a:fld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319A3D4-E5E4-BBD4-A24F-DAEE012AA65D}"/>
              </a:ext>
            </a:extLst>
          </p:cNvPr>
          <p:cNvCxnSpPr/>
          <p:nvPr/>
        </p:nvCxnSpPr>
        <p:spPr>
          <a:xfrm flipH="1" flipV="1">
            <a:off x="7420303" y="4929352"/>
            <a:ext cx="1030014" cy="34170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DD36750-A7FF-1748-7CC4-6238B397B4C5}"/>
                  </a:ext>
                </a:extLst>
              </p:cNvPr>
              <p:cNvSpPr txBox="1"/>
              <p:nvPr/>
            </p:nvSpPr>
            <p:spPr>
              <a:xfrm>
                <a:off x="794692" y="2603609"/>
                <a:ext cx="5996233" cy="34163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𝑛𝑜𝑡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𝑎𝑛𝑑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en-US" dirty="0">
                  <a:latin typeface="Avenir Book" panose="02000503020000020003" pitchFamily="2" charset="0"/>
                </a:endParaRPr>
              </a:p>
              <a:p>
                <a:pPr algn="just">
                  <a:lnSpc>
                    <a:spcPct val="150000"/>
                  </a:lnSpc>
                </a:pPr>
                <a:endParaRPr lang="en-US" dirty="0">
                  <a:latin typeface="Avenir Book" panose="02000503020000020003" pitchFamily="2" charset="0"/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en-US" b="1" dirty="0">
                    <a:latin typeface="Avenir Book" panose="02000503020000020003" pitchFamily="2" charset="0"/>
                  </a:rPr>
                  <a:t>Alternatively, </a:t>
                </a:r>
                <a:r>
                  <a:rPr lang="en-US" dirty="0">
                    <a:latin typeface="Avenir Book" panose="02000503020000020003" pitchFamily="2" charset="0"/>
                  </a:rPr>
                  <a:t>we can observe from the table:</a:t>
                </a:r>
              </a:p>
              <a:p>
                <a:pPr marL="285750" indent="-28575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Avenir Book" panose="02000503020000020003" pitchFamily="2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>
                    <a:latin typeface="Avenir Book" panose="02000503020000020003" pitchFamily="2" charset="0"/>
                  </a:rPr>
                  <a:t> is </a:t>
                </a:r>
                <a:r>
                  <a:rPr lang="en-US" dirty="0">
                    <a:solidFill>
                      <a:schemeClr val="accent6">
                        <a:lumMod val="75000"/>
                      </a:schemeClr>
                    </a:solidFill>
                    <a:latin typeface="Avenir Book" panose="02000503020000020003" pitchFamily="2" charset="0"/>
                  </a:rPr>
                  <a:t>true</a:t>
                </a:r>
                <a:r>
                  <a:rPr lang="en-US" dirty="0">
                    <a:latin typeface="Avenir Book" panose="02000503020000020003" pitchFamily="2" charset="0"/>
                  </a:rPr>
                  <a:t> then return not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endParaRPr lang="en-US" dirty="0">
                  <a:latin typeface="Avenir Book" panose="02000503020000020003" pitchFamily="2" charset="0"/>
                </a:endParaRPr>
              </a:p>
              <a:p>
                <a:pPr marL="285750" indent="-28575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Avenir Book" panose="02000503020000020003" pitchFamily="2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>
                    <a:latin typeface="Avenir Book" panose="02000503020000020003" pitchFamily="2" charset="0"/>
                  </a:rPr>
                  <a:t> is </a:t>
                </a:r>
                <a:r>
                  <a:rPr lang="en-US" dirty="0">
                    <a:solidFill>
                      <a:schemeClr val="accent6"/>
                    </a:solidFill>
                    <a:latin typeface="Avenir Book" panose="02000503020000020003" pitchFamily="2" charset="0"/>
                  </a:rPr>
                  <a:t>false</a:t>
                </a:r>
                <a:r>
                  <a:rPr lang="en-US" dirty="0">
                    <a:latin typeface="Avenir Book" panose="02000503020000020003" pitchFamily="2" charset="0"/>
                  </a:rPr>
                  <a:t> then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endParaRPr lang="en-US" dirty="0">
                  <a:latin typeface="Avenir Book" panose="02000503020000020003" pitchFamily="2" charset="0"/>
                </a:endParaRPr>
              </a:p>
              <a:p>
                <a:pPr algn="just">
                  <a:lnSpc>
                    <a:spcPct val="150000"/>
                  </a:lnSpc>
                </a:pPr>
                <a:endParaRPr lang="en-US" dirty="0">
                  <a:latin typeface="Avenir Book" panose="02000503020000020003" pitchFamily="2" charset="0"/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en-US" b="1" dirty="0">
                    <a:latin typeface="Avenir Book" panose="02000503020000020003" pitchFamily="2" charset="0"/>
                  </a:rPr>
                  <a:t>Thus, we can write: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 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𝑛𝑜𝑡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US" dirty="0">
                  <a:latin typeface="Avenir Book" panose="02000503020000020003" pitchFamily="2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DD36750-A7FF-1748-7CC4-6238B397B4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692" y="2603609"/>
                <a:ext cx="5996233" cy="3416320"/>
              </a:xfrm>
              <a:prstGeom prst="rect">
                <a:avLst/>
              </a:prstGeom>
              <a:blipFill>
                <a:blip r:embed="rId4"/>
                <a:stretch>
                  <a:fillRect l="-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D76F1F69-F1FB-608F-26A8-83A64BE60A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0925" y="2707606"/>
            <a:ext cx="5157850" cy="186989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D1A512B-AF8B-20A6-5B14-71E653EDB5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34433" y="4852613"/>
            <a:ext cx="5029200" cy="6604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58906E6-C440-FEC8-CB71-53BA8D833B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8200" y="1564665"/>
            <a:ext cx="10345615" cy="90548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590591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4720DE-AD77-49DD-6CEB-02FE96BDA4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45594-8C98-5370-E33D-2EA576DA1B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640"/>
            <a:ext cx="10515600" cy="1325563"/>
          </a:xfrm>
        </p:spPr>
        <p:txBody>
          <a:bodyPr/>
          <a:lstStyle/>
          <a:p>
            <a:r>
              <a:rPr lang="en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Assignment </a:t>
            </a:r>
            <a:r>
              <a:rPr lang="en" b="1" dirty="0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Solution</a:t>
            </a:r>
            <a:endParaRPr lang="en-US" b="1" dirty="0">
              <a:solidFill>
                <a:srgbClr val="0070C0"/>
              </a:solidFill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64D4ABF3-BC8B-56C2-31EC-0B71E11511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2644" y="282120"/>
            <a:ext cx="1781856" cy="103347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CF8152-3255-C071-7FA0-FA2BE3889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24</a:t>
            </a:fld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EB4E6EF-A2C9-A9C3-7C0A-379CBEB26F71}"/>
              </a:ext>
            </a:extLst>
          </p:cNvPr>
          <p:cNvCxnSpPr/>
          <p:nvPr/>
        </p:nvCxnSpPr>
        <p:spPr>
          <a:xfrm flipH="1" flipV="1">
            <a:off x="7420303" y="4929352"/>
            <a:ext cx="1030014" cy="34170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D5563C5-D74C-872E-6CDA-1EF8863B06DD}"/>
                  </a:ext>
                </a:extLst>
              </p:cNvPr>
              <p:cNvSpPr txBox="1"/>
              <p:nvPr/>
            </p:nvSpPr>
            <p:spPr>
              <a:xfrm>
                <a:off x="794692" y="2603609"/>
                <a:ext cx="10559108" cy="18004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Avenir Book" panose="02000503020000020003" pitchFamily="2" charset="0"/>
                  </a:rPr>
                  <a:t>Construct a </a:t>
                </a:r>
                <a:r>
                  <a:rPr lang="en-US" dirty="0">
                    <a:solidFill>
                      <a:srgbClr val="0070C0"/>
                    </a:solidFill>
                    <a:latin typeface="Avenir Book" panose="02000503020000020003" pitchFamily="2" charset="0"/>
                  </a:rPr>
                  <a:t>new pair </a:t>
                </a:r>
                <a:r>
                  <a:rPr lang="en-US" dirty="0">
                    <a:latin typeface="Avenir Book" panose="02000503020000020003" pitchFamily="2" charset="0"/>
                  </a:rPr>
                  <a:t>where the first item is the XOR of signs and the second item uses ordinary multiplication:</a:t>
                </a:r>
              </a:p>
              <a:p>
                <a:pPr marL="285750" indent="-28575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dirty="0">
                  <a:latin typeface="Avenir Book" panose="02000503020000020003" pitchFamily="2" charset="0"/>
                </a:endParaRP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l-GR" sz="2000" i="1" dirty="0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sz="2000" i="1" dirty="0" err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sz="2000" i="1" dirty="0" err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000" i="1" dirty="0" err="1" smtClean="0">
                          <a:latin typeface="Cambria Math" panose="02040503050406030204" pitchFamily="18" charset="0"/>
                        </a:rPr>
                        <m:t>.  </m:t>
                      </m:r>
                      <m:r>
                        <a:rPr lang="en-US" sz="2000" i="1" dirty="0" err="1" smtClean="0">
                          <a:latin typeface="Cambria Math" panose="02040503050406030204" pitchFamily="18" charset="0"/>
                        </a:rPr>
                        <m:t>𝑝𝑎𝑖𝑟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sz="200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𝑥𝑜𝑟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sz="2000" i="1" dirty="0" err="1" smtClean="0">
                          <a:latin typeface="Cambria Math" panose="02040503050406030204" pitchFamily="18" charset="0"/>
                        </a:rPr>
                        <m:t>𝑓𝑠𝑡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) (</m:t>
                      </m:r>
                      <m:r>
                        <a:rPr lang="en-US" sz="2000" i="1" dirty="0" err="1" smtClean="0">
                          <a:latin typeface="Cambria Math" panose="02040503050406030204" pitchFamily="18" charset="0"/>
                        </a:rPr>
                        <m:t>𝑓𝑠𝑡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)) (</m:t>
                      </m:r>
                      <m:r>
                        <a:rPr lang="en-US" sz="200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𝑚𝑢𝑙𝑡𝑖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sz="2000" i="1" dirty="0" err="1" smtClean="0">
                          <a:latin typeface="Cambria Math" panose="02040503050406030204" pitchFamily="18" charset="0"/>
                        </a:rPr>
                        <m:t>𝑠𝑛𝑑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) (</m:t>
                      </m:r>
                      <m:r>
                        <a:rPr lang="en-US" sz="2000" i="1" dirty="0" err="1" smtClean="0">
                          <a:latin typeface="Cambria Math" panose="02040503050406030204" pitchFamily="18" charset="0"/>
                        </a:rPr>
                        <m:t>𝑠𝑛𝑑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US" sz="2000" dirty="0">
                  <a:latin typeface="Avenir Book" panose="02000503020000020003" pitchFamily="2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D5563C5-D74C-872E-6CDA-1EF8863B06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692" y="2603609"/>
                <a:ext cx="10559108" cy="1800493"/>
              </a:xfrm>
              <a:prstGeom prst="rect">
                <a:avLst/>
              </a:prstGeom>
              <a:blipFill>
                <a:blip r:embed="rId4"/>
                <a:stretch>
                  <a:fillRect l="-360" r="-480" b="-6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20BBFDE4-02CF-D031-B3B9-B0AAB8EC7C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4692" y="1516341"/>
            <a:ext cx="10846324" cy="94930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187240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0150DA-F14F-E64A-FE15-A77CCAE324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392DA-FEB1-D420-D8F9-3CE32C4585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640"/>
            <a:ext cx="10515600" cy="1325563"/>
          </a:xfrm>
        </p:spPr>
        <p:txBody>
          <a:bodyPr/>
          <a:lstStyle/>
          <a:p>
            <a:r>
              <a:rPr lang="en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Assignment </a:t>
            </a:r>
            <a:r>
              <a:rPr lang="en" b="1" dirty="0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Solution</a:t>
            </a:r>
            <a:endParaRPr lang="en-US" b="1" dirty="0">
              <a:solidFill>
                <a:srgbClr val="0070C0"/>
              </a:solidFill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D9BB3975-B933-864E-5B16-AF893FF0E3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2644" y="282120"/>
            <a:ext cx="1781856" cy="103347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7045130-4E34-F223-1EEE-38478F2A1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25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F8081C1-6158-177B-C080-5FEB0A25268B}"/>
                  </a:ext>
                </a:extLst>
              </p:cNvPr>
              <p:cNvSpPr txBox="1"/>
              <p:nvPr/>
            </p:nvSpPr>
            <p:spPr>
              <a:xfrm>
                <a:off x="975213" y="2997377"/>
                <a:ext cx="11071138" cy="33650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latin typeface="Avenir Black" panose="02000503020000020003" pitchFamily="2" charset="0"/>
                  </a:rPr>
                  <a:t>Recap: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Avenir" panose="02000503020000020003" pitchFamily="2" charset="0"/>
                  </a:rPr>
                  <a:t>In recursion, you are used to writing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,..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=…</m:t>
                    </m:r>
                    <m:r>
                      <a:rPr lang="en-US" sz="2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,.. 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𝑖𝑓</m:t>
                    </m:r>
                    <m:r>
                      <a:rPr lang="en-US" sz="2000" b="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𝑒𝑙𝑠𝑒</m:t>
                    </m:r>
                    <m:r>
                      <a:rPr lang="en-US" sz="2000" b="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000" b="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000" dirty="0">
                  <a:solidFill>
                    <a:schemeClr val="bg1">
                      <a:lumMod val="85000"/>
                    </a:schemeClr>
                  </a:solidFill>
                  <a:latin typeface="Avenir" panose="02000503020000020003" pitchFamily="2" charset="0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Avenir" panose="02000503020000020003" pitchFamily="2" charset="0"/>
                  </a:rPr>
                  <a:t>Lambda calculus does not support variable assignments so we proceed by:</a:t>
                </a:r>
              </a:p>
              <a:p>
                <a:pPr marL="342900" indent="-342900">
                  <a:lnSpc>
                    <a:spcPct val="150000"/>
                  </a:lnSpc>
                  <a:buFont typeface="System Font Regular"/>
                  <a:buChar char="→"/>
                </a:pPr>
                <a:r>
                  <a:rPr lang="en-US" dirty="0">
                    <a:latin typeface="Avenir" panose="02000503020000020003" pitchFamily="2" charset="0"/>
                  </a:rPr>
                  <a:t>Define wrapper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dirty="0">
                    <a:latin typeface="Avenir" panose="02000503020000020003" pitchFamily="2" charset="0"/>
                  </a:rPr>
                  <a:t> 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>
                    <a:latin typeface="Avenir" panose="02000503020000020003" pitchFamily="2" charset="0"/>
                  </a:rPr>
                  <a:t>.</a:t>
                </a:r>
                <a:r>
                  <a:rPr lang="en-US" dirty="0">
                    <a:solidFill>
                      <a:schemeClr val="accent2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…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,..</m:t>
                        </m:r>
                      </m:e>
                    </m:d>
                    <m:r>
                      <a:rPr lang="en-US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  <a:latin typeface="Avenir" panose="02000503020000020003" pitchFamily="2" charset="0"/>
                  </a:rPr>
                  <a:t> // What happens if we pass to this what’s in orange?</a:t>
                </a:r>
              </a:p>
              <a:p>
                <a:pPr marL="342900" indent="-342900">
                  <a:lnSpc>
                    <a:spcPct val="150000"/>
                  </a:lnSpc>
                  <a:buFont typeface="System Font Regular"/>
                  <a:buChar char="→"/>
                </a:pPr>
                <a:r>
                  <a:rPr lang="en-US" dirty="0">
                    <a:latin typeface="Avenir" panose="02000503020000020003" pitchFamily="2" charset="0"/>
                  </a:rPr>
                  <a:t>With this, the original recursive function is tantamount to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𝑓𝑖𝑥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dirty="0">
                    <a:solidFill>
                      <a:srgbClr val="0070C0"/>
                    </a:solidFill>
                    <a:latin typeface="Avenir" panose="02000503020000020003" pitchFamily="2" charset="0"/>
                  </a:rPr>
                  <a:t> </a:t>
                </a:r>
                <a:r>
                  <a:rPr lang="en-US" dirty="0">
                    <a:latin typeface="Avenir" panose="02000503020000020003" pitchFamily="2" charset="0"/>
                  </a:rPr>
                  <a:t>(i.e.,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,..</m:t>
                        </m:r>
                      </m:e>
                    </m:d>
                  </m:oMath>
                </a14:m>
                <a:r>
                  <a:rPr lang="en-US" dirty="0">
                    <a:latin typeface="Avenir" panose="02000503020000020003" pitchFamily="2" charset="0"/>
                  </a:rPr>
                  <a:t>=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𝑓𝑖𝑥</m:t>
                    </m:r>
                    <m:r>
                      <a:rPr lang="en-US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…</m:t>
                    </m:r>
                  </m:oMath>
                </a14:m>
                <a:r>
                  <a:rPr lang="en-US" dirty="0">
                    <a:latin typeface="Avenir" panose="02000503020000020003" pitchFamily="2" charset="0"/>
                  </a:rPr>
                  <a:t>) </a:t>
                </a:r>
              </a:p>
              <a:p>
                <a:pPr marL="342900" indent="-342900">
                  <a:lnSpc>
                    <a:spcPct val="150000"/>
                  </a:lnSpc>
                  <a:buFont typeface="System Font Regular"/>
                  <a:buChar char="→"/>
                </a:pPr>
                <a:r>
                  <a:rPr lang="en-US" dirty="0">
                    <a:latin typeface="Avenir" panose="02000503020000020003" pitchFamily="2" charset="0"/>
                  </a:rPr>
                  <a:t>Holds because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𝑓𝑖𝑥</m:t>
                    </m:r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→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𝑓𝑖𝑥</m:t>
                        </m:r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→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i="1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m:rPr>
                        <m:nor/>
                      </m:rPr>
                      <a:rPr lang="en-US" dirty="0">
                        <a:latin typeface="Avenir" panose="02000503020000020003" pitchFamily="2" charset="0"/>
                      </a:rPr>
                      <m:t>.</m:t>
                    </m:r>
                    <m:r>
                      <m:rPr>
                        <m:nor/>
                      </m:rPr>
                      <a:rPr lang="en-US" dirty="0">
                        <a:solidFill>
                          <a:schemeClr val="accent2">
                            <a:lumMod val="75000"/>
                          </a:schemeClr>
                        </a:solidFill>
                      </a:rPr>
                      <m:t> </m:t>
                    </m:r>
                    <m:r>
                      <a:rPr lang="en-US" i="1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i="1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i="1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…</m:t>
                    </m:r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𝑓𝑖𝑥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,..</m:t>
                        </m:r>
                      </m:e>
                    </m:d>
                  </m:oMath>
                </a14:m>
                <a:endParaRPr lang="en-US" dirty="0">
                  <a:latin typeface="Avenir" panose="02000503020000020003" pitchFamily="2" charset="0"/>
                </a:endParaRPr>
              </a:p>
              <a:p>
                <a:pPr marL="342900" indent="-342900">
                  <a:lnSpc>
                    <a:spcPct val="150000"/>
                  </a:lnSpc>
                  <a:buFont typeface="System Font Regular"/>
                  <a:buChar char="→"/>
                </a:pPr>
                <a:r>
                  <a:rPr lang="en-US" dirty="0">
                    <a:latin typeface="Avenir" panose="02000503020000020003" pitchFamily="2" charset="0"/>
                  </a:rPr>
                  <a:t>In other words, if we denote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𝑓𝑖𝑥</m:t>
                    </m:r>
                    <m:r>
                      <a:rPr lang="en-US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dirty="0">
                    <a:latin typeface="Avenir" panose="02000503020000020003" pitchFamily="2" charset="0"/>
                  </a:rPr>
                  <a:t> as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>
                    <a:latin typeface="Avenir" panose="02000503020000020003" pitchFamily="2" charset="0"/>
                  </a:rPr>
                  <a:t> then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h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→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i="1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m:rPr>
                        <m:nor/>
                      </m:rPr>
                      <a:rPr lang="en-US" dirty="0">
                        <a:latin typeface="Avenir" panose="02000503020000020003" pitchFamily="2" charset="0"/>
                      </a:rPr>
                      <m:t>.</m:t>
                    </m:r>
                    <m:r>
                      <m:rPr>
                        <m:nor/>
                      </m:rPr>
                      <a:rPr lang="en-US" dirty="0">
                        <a:solidFill>
                          <a:schemeClr val="accent2">
                            <a:lumMod val="75000"/>
                          </a:schemeClr>
                        </a:solidFill>
                      </a:rPr>
                      <m:t> </m:t>
                    </m:r>
                    <m:r>
                      <a:rPr lang="en-US" i="1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i="1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i="1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…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,..</m:t>
                        </m:r>
                      </m:e>
                    </m:d>
                  </m:oMath>
                </a14:m>
                <a:endParaRPr lang="en-US" dirty="0">
                  <a:latin typeface="Avenir" panose="02000503020000020003" pitchFamily="2" charset="0"/>
                </a:endParaRPr>
              </a:p>
              <a:p>
                <a:pPr marL="800100" lvl="1" indent="-342900">
                  <a:lnSpc>
                    <a:spcPct val="150000"/>
                  </a:lnSpc>
                  <a:buFont typeface="System Font Regular"/>
                  <a:buChar char="→"/>
                </a:pPr>
                <a:endParaRPr lang="en-US" dirty="0">
                  <a:latin typeface="Avenir" panose="02000503020000020003" pitchFamily="2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F8081C1-6158-177B-C080-5FEB0A2526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5213" y="2997377"/>
                <a:ext cx="11071138" cy="3365024"/>
              </a:xfrm>
              <a:prstGeom prst="rect">
                <a:avLst/>
              </a:prstGeom>
              <a:blipFill>
                <a:blip r:embed="rId5"/>
                <a:stretch>
                  <a:fillRect l="-573" t="-1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B545BD6A-9978-842E-90D0-2CD18427A4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5213" y="1209579"/>
            <a:ext cx="8195291" cy="161769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749776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2C9643-672E-C00A-0236-4E6EA55689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D7D485-C656-247C-57A1-CFBCA3BBC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640"/>
            <a:ext cx="10515600" cy="1325563"/>
          </a:xfrm>
        </p:spPr>
        <p:txBody>
          <a:bodyPr/>
          <a:lstStyle/>
          <a:p>
            <a:r>
              <a:rPr lang="en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Assignment </a:t>
            </a:r>
            <a:r>
              <a:rPr lang="en" b="1" dirty="0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Solution</a:t>
            </a:r>
            <a:endParaRPr lang="en-US" b="1" dirty="0">
              <a:solidFill>
                <a:srgbClr val="0070C0"/>
              </a:solidFill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F215DF6B-8375-DF36-5359-2723661505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2644" y="282120"/>
            <a:ext cx="1781856" cy="103347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64E32FC-0F0E-E557-8C43-722366346F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26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D91ACB2-F676-334A-F615-20ECCAFB86F6}"/>
                  </a:ext>
                </a:extLst>
              </p:cNvPr>
              <p:cNvSpPr txBox="1"/>
              <p:nvPr/>
            </p:nvSpPr>
            <p:spPr>
              <a:xfrm>
                <a:off x="934573" y="1492076"/>
                <a:ext cx="11071138" cy="43200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200000"/>
                  </a:lnSpc>
                </a:pPr>
                <a:r>
                  <a:rPr lang="en-US" sz="2000" b="1" dirty="0">
                    <a:latin typeface="Avenir Black" panose="02000503020000020003" pitchFamily="2" charset="0"/>
                  </a:rPr>
                  <a:t>Thereby:</a:t>
                </a:r>
              </a:p>
              <a:p>
                <a:pPr marL="342900" indent="-34290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Avenir" panose="02000503020000020003" pitchFamily="2" charset="0"/>
                  </a:rPr>
                  <a:t>Classically (outside of LC),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𝑓𝑖𝑏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𝑓𝑖𝑏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−2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𝑓𝑖𝑏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𝑖𝑓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&gt;1 </m:t>
                    </m:r>
                    <m:r>
                      <a:rPr lang="en-US" sz="20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𝑒𝑙𝑠𝑒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2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venir" panose="02000503020000020003" pitchFamily="2" charset="0"/>
                </a:endParaRPr>
              </a:p>
              <a:p>
                <a:pPr marL="342900" indent="-34290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Avenir" panose="02000503020000020003" pitchFamily="2" charset="0"/>
                  </a:rPr>
                  <a:t>Define wrapper: 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sz="2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𝑓𝑖𝑏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sz="20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000" i="1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sz="2000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000" i="1" dirty="0">
                    <a:latin typeface="Avenir" panose="02000503020000020003" pitchFamily="2" charset="0"/>
                  </a:rPr>
                  <a:t>.</a:t>
                </a:r>
                <a:r>
                  <a:rPr lang="en-US" sz="2000" dirty="0">
                    <a:solidFill>
                      <a:srgbClr val="0070C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−2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𝑖𝑓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&gt;1 </m:t>
                    </m:r>
                    <m:r>
                      <a:rPr lang="en-US" sz="20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𝑒𝑙𝑠𝑒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i="1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sz="2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venir" panose="02000503020000020003" pitchFamily="2" charset="0"/>
                  </a:rPr>
                  <a:t>   (what is the type?)</a:t>
                </a:r>
                <a:endParaRPr lang="en-US" sz="2000" i="1" dirty="0">
                  <a:latin typeface="Avenir" panose="02000503020000020003" pitchFamily="2" charset="0"/>
                </a:endParaRPr>
              </a:p>
              <a:p>
                <a:pPr marL="342900" indent="-34290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Avenir" panose="02000503020000020003" pitchFamily="2" charset="0"/>
                  </a:rPr>
                  <a:t>Now it holds that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𝑓𝑖𝑏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𝑓𝑖𝑥</m:t>
                    </m:r>
                    <m:r>
                      <a:rPr lang="en-US" sz="2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_</m:t>
                    </m:r>
                    <m:r>
                      <a:rPr lang="en-US" sz="2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𝑓𝑖𝑏</m:t>
                    </m:r>
                    <m:r>
                      <a:rPr lang="en-US" sz="2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𝑤h𝑒𝑟𝑒</m:t>
                    </m:r>
                    <m:r>
                      <m:rPr>
                        <m:nor/>
                      </m:rPr>
                      <a:rPr lang="en-US" sz="2000" b="0" i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𝑓𝑖𝑥</m:t>
                    </m:r>
                    <m:r>
                      <a:rPr lang="en-US" sz="20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sz="2000" i="1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000" i="1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. (</m:t>
                    </m:r>
                    <m:r>
                      <a:rPr lang="en-US" sz="2000" i="1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sz="2000" i="1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. </m:t>
                    </m:r>
                    <m:r>
                      <a:rPr lang="en-US" sz="2000" i="1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000" i="1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sz="2000" i="1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i="1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. </m:t>
                    </m:r>
                    <m:r>
                      <a:rPr lang="en-US" sz="2000" i="1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i="1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))(</m:t>
                    </m:r>
                    <m:r>
                      <a:rPr lang="en-US" sz="2000" i="1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sz="2000" i="1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. </m:t>
                    </m:r>
                    <m:r>
                      <a:rPr lang="en-US" sz="2000" i="1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000" i="1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sz="2000" i="1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i="1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. </m:t>
                    </m:r>
                    <m:r>
                      <a:rPr lang="en-US" sz="2000" i="1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i="1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endParaRPr lang="en-US" sz="2000" dirty="0">
                  <a:latin typeface="Avenir" panose="02000503020000020003" pitchFamily="2" charset="0"/>
                </a:endParaRPr>
              </a:p>
              <a:p>
                <a:pPr marL="342900" indent="-34290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Avenir" panose="02000503020000020003" pitchFamily="2" charset="0"/>
                  </a:rPr>
                  <a:t>That is, for instance, evaluating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𝑓𝑖𝑥</m:t>
                    </m:r>
                    <m:r>
                      <a:rPr lang="en-US" sz="20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_</m:t>
                    </m:r>
                    <m:r>
                      <a:rPr lang="en-US" sz="2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𝑓𝑖𝑏</m:t>
                    </m:r>
                    <m:r>
                      <a:rPr lang="en-US" sz="2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3  </m:t>
                    </m:r>
                  </m:oMath>
                </a14:m>
                <a:r>
                  <a:rPr lang="en-US" sz="2000" dirty="0">
                    <a:latin typeface="Avenir" panose="02000503020000020003" pitchFamily="2" charset="0"/>
                  </a:rPr>
                  <a:t>should yield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US" sz="2000" dirty="0">
                  <a:solidFill>
                    <a:srgbClr val="0070C0"/>
                  </a:solidFill>
                  <a:latin typeface="Avenir" panose="02000503020000020003" pitchFamily="2" charset="0"/>
                </a:endParaRPr>
              </a:p>
              <a:p>
                <a:pPr marL="342900" indent="-34290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𝑓𝑖𝑥</m:t>
                    </m:r>
                    <m:sPre>
                      <m:sPre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PrePr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</m:sup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sPre>
                    <m:r>
                      <a:rPr 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𝑖𝑏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3→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 3→_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𝑓𝑖𝑏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.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𝑓𝑖𝑏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3  </m:t>
                    </m:r>
                  </m:oMath>
                </a14:m>
                <a:r>
                  <a:rPr lang="en-US" sz="2000" dirty="0">
                    <a:solidFill>
                      <a:schemeClr val="bg1">
                        <a:lumMod val="50000"/>
                      </a:schemeClr>
                    </a:solidFill>
                    <a:latin typeface="Avenir" panose="02000503020000020003" pitchFamily="2" charset="0"/>
                  </a:rPr>
                  <a:t> </a:t>
                </a: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  <a:latin typeface="Avenir" panose="02000503020000020003" pitchFamily="2" charset="0"/>
                  </a:rPr>
                  <a:t># plug _fib into fix then plug 2</a:t>
                </a:r>
                <a:r>
                  <a:rPr lang="en-US" baseline="30000" dirty="0">
                    <a:solidFill>
                      <a:schemeClr val="bg1">
                        <a:lumMod val="50000"/>
                      </a:schemeClr>
                    </a:solidFill>
                    <a:latin typeface="Avenir" panose="02000503020000020003" pitchFamily="2" charset="0"/>
                  </a:rPr>
                  <a:t>nd</a:t>
                </a: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  <a:latin typeface="Avenir" panose="02000503020000020003" pitchFamily="2" charset="0"/>
                  </a:rPr>
                  <a:t> h into first h</a:t>
                </a:r>
                <a:endParaRPr lang="en-US" sz="2000" dirty="0">
                  <a:solidFill>
                    <a:schemeClr val="bg1">
                      <a:lumMod val="50000"/>
                    </a:schemeClr>
                  </a:solidFill>
                  <a:latin typeface="Avenir" panose="02000503020000020003" pitchFamily="2" charset="0"/>
                </a:endParaRPr>
              </a:p>
              <a:p>
                <a:pPr marL="342900" indent="-34290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US" sz="2000" dirty="0"/>
                  <a:t>_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𝑓𝑖𝑏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 3→</m:t>
                    </m:r>
                    <m:d>
                      <m:dPr>
                        <m:ctrlPr>
                          <a:rPr lang="en-US" sz="20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n-US" sz="20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m:rPr>
                            <m:nor/>
                          </m:rPr>
                          <a:rPr lang="en-US" sz="2000" i="1" dirty="0">
                            <a:latin typeface="Avenir" panose="02000503020000020003" pitchFamily="2" charset="0"/>
                          </a:rPr>
                          <m:t>.</m:t>
                        </m:r>
                        <m:r>
                          <m:rPr>
                            <m:nor/>
                          </m:rPr>
                          <a:rPr lang="en-US" sz="2000" dirty="0">
                            <a:solidFill>
                              <a:srgbClr val="0070C0"/>
                            </a:solidFill>
                          </a:rPr>
                          <m:t> </m:t>
                        </m:r>
                        <m:r>
                          <a:rPr lang="en-US" sz="20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−2</m:t>
                            </m:r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𝑖𝑓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&gt;1 </m:t>
                        </m:r>
                        <m:r>
                          <a:rPr lang="en-US" sz="2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𝑒𝑙𝑠𝑒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3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ctrlPr>
                          <a:rPr lang="en-US" sz="20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n-US" sz="20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m:rPr>
                            <m:nor/>
                          </m:rPr>
                          <a:rPr lang="en-US" sz="2000" i="1" dirty="0">
                            <a:latin typeface="Avenir" panose="02000503020000020003" pitchFamily="2" charset="0"/>
                          </a:rPr>
                          <m:t>.</m:t>
                        </m:r>
                        <m:r>
                          <m:rPr>
                            <m:nor/>
                          </m:rPr>
                          <a:rPr lang="en-US" sz="2000" dirty="0">
                            <a:solidFill>
                              <a:srgbClr val="0070C0"/>
                            </a:solidFill>
                          </a:rPr>
                          <m:t> </m:t>
                        </m:r>
                        <m:r>
                          <a:rPr lang="en-US" sz="20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𝑧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𝑖𝑓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&gt;1 </m:t>
                        </m:r>
                        <m:r>
                          <a:rPr lang="en-US" sz="2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𝑒𝑙𝑠𝑒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d>
                    <m:r>
                      <a:rPr lang="en-US" sz="2000" i="1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3</m:t>
                    </m:r>
                  </m:oMath>
                </a14:m>
                <a:endParaRPr lang="en-US" sz="2000" dirty="0">
                  <a:latin typeface="Avenir" panose="02000503020000020003" pitchFamily="2" charset="0"/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D91ACB2-F676-334A-F615-20ECCAFB86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573" y="1492076"/>
                <a:ext cx="11071138" cy="4320093"/>
              </a:xfrm>
              <a:prstGeom prst="rect">
                <a:avLst/>
              </a:prstGeom>
              <a:blipFill>
                <a:blip r:embed="rId4"/>
                <a:stretch>
                  <a:fillRect l="-573" b="-14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72776E57-4AB1-62AC-788D-0730729C33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29330" y="1492076"/>
            <a:ext cx="3055170" cy="5246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8A2D99D-18CC-A67E-FC16-85DFD0870CEB}"/>
                  </a:ext>
                </a:extLst>
              </p:cNvPr>
              <p:cNvSpPr txBox="1"/>
              <p:nvPr/>
            </p:nvSpPr>
            <p:spPr>
              <a:xfrm>
                <a:off x="1072161" y="6017796"/>
                <a:ext cx="4393218" cy="33855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latin typeface="Avenir" panose="02000503020000020003" pitchFamily="2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. _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𝑓𝑖𝑏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. 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sz="1600" dirty="0">
                    <a:latin typeface="Avenir" panose="02000503020000020003" pitchFamily="2" charset="0"/>
                  </a:rPr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i="1" dirty="0" smtClean="0">
                        <a:latin typeface="Cambria Math" panose="02040503050406030204" pitchFamily="18" charset="0"/>
                      </a:rPr>
                      <m:t>z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.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sz="1600" dirty="0">
                  <a:latin typeface="Avenir" panose="02000503020000020003" pitchFamily="2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8A2D99D-18CC-A67E-FC16-85DFD0870C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2161" y="6017796"/>
                <a:ext cx="4393218" cy="338554"/>
              </a:xfrm>
              <a:prstGeom prst="rect">
                <a:avLst/>
              </a:prstGeom>
              <a:blipFill>
                <a:blip r:embed="rId6"/>
                <a:stretch>
                  <a:fillRect l="-575" b="-2069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539DB01-05D8-C654-957A-AC9722DE4246}"/>
              </a:ext>
            </a:extLst>
          </p:cNvPr>
          <p:cNvCxnSpPr>
            <a:cxnSpLocks/>
          </p:cNvCxnSpPr>
          <p:nvPr/>
        </p:nvCxnSpPr>
        <p:spPr>
          <a:xfrm flipH="1">
            <a:off x="7535917" y="5757670"/>
            <a:ext cx="715587" cy="3383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54DF05A-8118-7D03-E26E-C51F60FD3BE7}"/>
                  </a:ext>
                </a:extLst>
              </p:cNvPr>
              <p:cNvSpPr txBox="1"/>
              <p:nvPr/>
            </p:nvSpPr>
            <p:spPr>
              <a:xfrm>
                <a:off x="7169502" y="6081542"/>
                <a:ext cx="7328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54DF05A-8118-7D03-E26E-C51F60FD3B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9502" y="6081542"/>
                <a:ext cx="732829" cy="369332"/>
              </a:xfrm>
              <a:prstGeom prst="rect">
                <a:avLst/>
              </a:prstGeom>
              <a:blipFill>
                <a:blip r:embed="rId7"/>
                <a:stretch>
                  <a:fillRect b="-17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D47C4D9-9CAA-D516-93F1-C769C15AA85C}"/>
                  </a:ext>
                </a:extLst>
              </p:cNvPr>
              <p:cNvSpPr txBox="1"/>
              <p:nvPr/>
            </p:nvSpPr>
            <p:spPr>
              <a:xfrm>
                <a:off x="9113327" y="6065667"/>
                <a:ext cx="7328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D47C4D9-9CAA-D516-93F1-C769C15AA8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3327" y="6065667"/>
                <a:ext cx="732829" cy="369332"/>
              </a:xfrm>
              <a:prstGeom prst="rect">
                <a:avLst/>
              </a:prstGeom>
              <a:blipFill>
                <a:blip r:embed="rId8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5CD9A3D-A9A0-5D51-87C6-4BD7BAA69AF1}"/>
              </a:ext>
            </a:extLst>
          </p:cNvPr>
          <p:cNvCxnSpPr>
            <a:cxnSpLocks/>
            <a:endCxn id="11" idx="0"/>
          </p:cNvCxnSpPr>
          <p:nvPr/>
        </p:nvCxnSpPr>
        <p:spPr>
          <a:xfrm>
            <a:off x="9196552" y="5757670"/>
            <a:ext cx="283190" cy="3079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0704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/>
      <p:bldP spid="11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836F7F-A74B-327E-377B-62E8948129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63791-F6D9-08E3-ACD3-0AA314E6D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640"/>
            <a:ext cx="10515600" cy="1325563"/>
          </a:xfrm>
        </p:spPr>
        <p:txBody>
          <a:bodyPr/>
          <a:lstStyle/>
          <a:p>
            <a:r>
              <a:rPr lang="en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Assignment </a:t>
            </a:r>
            <a:r>
              <a:rPr lang="en" b="1" dirty="0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Solution</a:t>
            </a:r>
            <a:endParaRPr lang="en-US" b="1" dirty="0">
              <a:solidFill>
                <a:srgbClr val="0070C0"/>
              </a:solidFill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A57640D2-20E0-4F3F-5D6B-BD501B7D5D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2644" y="282120"/>
            <a:ext cx="1781856" cy="103347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EDF6646-1F2D-90C8-20FC-B3B54A129E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27</a:t>
            </a:fld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50B8D93-6335-84E2-10DF-131611259965}"/>
              </a:ext>
            </a:extLst>
          </p:cNvPr>
          <p:cNvCxnSpPr/>
          <p:nvPr/>
        </p:nvCxnSpPr>
        <p:spPr>
          <a:xfrm flipH="1" flipV="1">
            <a:off x="7420303" y="4929352"/>
            <a:ext cx="1030014" cy="34170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D07A0B3-B64E-2D09-8646-5BD82C554B52}"/>
                  </a:ext>
                </a:extLst>
              </p:cNvPr>
              <p:cNvSpPr txBox="1"/>
              <p:nvPr/>
            </p:nvSpPr>
            <p:spPr>
              <a:xfrm>
                <a:off x="1096317" y="1254431"/>
                <a:ext cx="9432063" cy="25815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Avenir Book" panose="02000503020000020003" pitchFamily="2" charset="0"/>
                  </a:rPr>
                  <a:t>Any program in lambda calculus is an expression (possibly with many subexpressions)</a:t>
                </a:r>
              </a:p>
              <a:p>
                <a:pPr marL="285750" indent="-28575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Avenir Book" panose="02000503020000020003" pitchFamily="2" charset="0"/>
                  </a:rPr>
                  <a:t>Let our program be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>
                    <a:latin typeface="Avenir Book" panose="02000503020000020003" pitchFamily="2" charset="0"/>
                  </a:rPr>
                  <a:t> then we evaluate it by evaluating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latin typeface="Avenir Book" panose="02000503020000020003" pitchFamily="2" charset="0"/>
                  </a:rPr>
                  <a:t> which may require evaluation of subexpressions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latin typeface="Avenir Book" panose="02000503020000020003" pitchFamily="2" charset="0"/>
                  </a:rPr>
                  <a:t>. </a:t>
                </a:r>
              </a:p>
              <a:p>
                <a:pPr marL="285750" indent="-28575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Avenir Book" panose="02000503020000020003" pitchFamily="2" charset="0"/>
                  </a:rPr>
                  <a:t>There are four forms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latin typeface="Avenir Book" panose="02000503020000020003" pitchFamily="2" charset="0"/>
                  </a:rPr>
                  <a:t> can take; one for each possible LC expression:</a:t>
                </a:r>
              </a:p>
              <a:p>
                <a:pPr algn="just">
                  <a:lnSpc>
                    <a:spcPct val="150000"/>
                  </a:lnSpc>
                </a:pPr>
                <a:endParaRPr lang="en-US" dirty="0">
                  <a:latin typeface="Avenir Book" panose="02000503020000020003" pitchFamily="2" charset="0"/>
                </a:endParaRPr>
              </a:p>
              <a:p>
                <a:pPr algn="just">
                  <a:lnSpc>
                    <a:spcPct val="150000"/>
                  </a:lnSpc>
                </a:pPr>
                <a:endParaRPr lang="en-US" dirty="0">
                  <a:latin typeface="Avenir Book" panose="02000503020000020003" pitchFamily="2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D07A0B3-B64E-2D09-8646-5BD82C554B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317" y="1254431"/>
                <a:ext cx="9432063" cy="2581541"/>
              </a:xfrm>
              <a:prstGeom prst="rect">
                <a:avLst/>
              </a:prstGeom>
              <a:blipFill>
                <a:blip r:embed="rId4"/>
                <a:stretch>
                  <a:fillRect l="-404" r="-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00D8A44A-E1D5-500F-88B7-550E632E0C81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326603" y="3048952"/>
              <a:ext cx="7867724" cy="348996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933862">
                      <a:extLst>
                        <a:ext uri="{9D8B030D-6E8A-4147-A177-3AD203B41FA5}">
                          <a16:colId xmlns:a16="http://schemas.microsoft.com/office/drawing/2014/main" val="2650097283"/>
                        </a:ext>
                      </a:extLst>
                    </a:gridCol>
                    <a:gridCol w="3933862">
                      <a:extLst>
                        <a:ext uri="{9D8B030D-6E8A-4147-A177-3AD203B41FA5}">
                          <a16:colId xmlns:a16="http://schemas.microsoft.com/office/drawing/2014/main" val="28456469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Expression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Evaluation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7608231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b="0" dirty="0"/>
                            <a:t>Variable </a:t>
                          </a:r>
                          <a14:m>
                            <m:oMath xmlns:m="http://schemas.openxmlformats.org/officeDocument/2006/math">
                              <m:r>
                                <a:rPr lang="en-US" b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r>
                                <a:rPr lang="en-US" b="0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  <m:r>
                                    <a:rPr lang="en-US" b="0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b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b="0" smtClean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b="0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r>
                                <a:rPr lang="en-US" b="0" smtClean="0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b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r>
                            <a:rPr lang="en-US" dirty="0"/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130618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0" dirty="0"/>
                            <a:t>Abstraction </a:t>
                          </a:r>
                          <a14:m>
                            <m:oMath xmlns:m="http://schemas.openxmlformats.org/officeDocument/2006/math">
                              <m:r>
                                <a:rPr lang="en-US" b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r>
                                <a:rPr lang="en-US" b="0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en-US" b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b="0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  <m:r>
                                <a:rPr lang="en-US" b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  <m:r>
                                    <a:rPr lang="en-US" b="0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b="0" smtClean="0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  <m:r>
                                    <a:rPr lang="en-US" b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b="0" smtClean="0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  <m:r>
                                    <a:rPr lang="en-US" b="0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</m:d>
                              <m:r>
                                <a:rPr lang="en-US" b="0" smtClean="0">
                                  <a:latin typeface="Cambria Math" panose="02040503050406030204" pitchFamily="18" charset="0"/>
                                </a:rPr>
                                <m:t>→{</m:t>
                              </m:r>
                              <m:r>
                                <a:rPr lang="en-US" b="0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en-US" b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b="0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  <m:r>
                                <a:rPr lang="en-US" b="0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r>
                                <a:rPr lang="en-US" b="0" smtClean="0">
                                  <a:latin typeface="Cambria Math" panose="02040503050406030204" pitchFamily="18" charset="0"/>
                                </a:rPr>
                                <m:t>}</m:t>
                              </m:r>
                            </m:oMath>
                          </a14:m>
                          <a:r>
                            <a:rPr lang="en-US" dirty="0"/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3074729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Let </a:t>
                          </a:r>
                          <a14:m>
                            <m:oMath xmlns:m="http://schemas.openxmlformats.org/officeDocument/2006/math">
                              <m:r>
                                <a:rPr lang="en-US" b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r>
                                <a:rPr lang="en-US" b="0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smtClean="0">
                                      <a:latin typeface="Cambria Math" panose="02040503050406030204" pitchFamily="18" charset="0"/>
                                    </a:rPr>
                                    <m:t>𝑙𝑒𝑡</m:t>
                                  </m:r>
                                  <m:r>
                                    <a:rPr lang="en-US" b="0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b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b="0" smtClean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en-US" b="0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sub>
                                  <m:r>
                                    <a:rPr lang="en-US" b="0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</m:sSub>
                              <m:r>
                                <a:rPr lang="en-US" b="0" smtClean="0"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  <m:r>
                                <a:rPr lang="en-US" b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b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b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  <m:r>
                                      <a:rPr lang="en-US" b="0" smtClean="0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b>
                                        <m:r>
                                          <a:rPr lang="en-US" b="0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→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b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 dirty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d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  <m:r>
                                      <a:rPr lang="en-US" b="0" smtClean="0">
                                        <a:latin typeface="Cambria Math" panose="02040503050406030204" pitchFamily="18" charset="0"/>
                                      </a:rPr>
                                      <m:t>[</m:t>
                                    </m:r>
                                    <m:r>
                                      <a:rPr lang="en-US" b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b="0" smtClean="0">
                                        <a:latin typeface="Cambria Math" panose="02040503050406030204" pitchFamily="18" charset="0"/>
                                      </a:rPr>
                                      <m:t>↦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en-US" b="0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b="0" smtClean="0">
                                        <a:latin typeface="Cambria Math" panose="02040503050406030204" pitchFamily="18" charset="0"/>
                                      </a:rPr>
                                      <m:t>], 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smtClean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b>
                                        <m:r>
                                          <a:rPr lang="en-US" b="0" smtClean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→</m:t>
                                </m:r>
                                <m:r>
                                  <a:rPr lang="en-US" b="0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oMath>
                            </m:oMathPara>
                          </a14:m>
                          <a:endParaRPr lang="en-US" b="0" dirty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b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r>
                                <a:rPr lang="en-US" b="0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smtClean="0">
                                      <a:latin typeface="Cambria Math" panose="02040503050406030204" pitchFamily="18" charset="0"/>
                                    </a:rPr>
                                    <m:t>𝑙𝑒𝑡</m:t>
                                  </m:r>
                                  <m:r>
                                    <a:rPr lang="en-US" b="0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b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b="0" smtClean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b="0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b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smtClean="0"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  <m:r>
                                <a:rPr lang="en-US" b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b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b="0" smtClean="0">
                                  <a:latin typeface="Cambria Math" panose="02040503050406030204" pitchFamily="18" charset="0"/>
                                </a:rPr>
                                <m:t> )</m:t>
                              </m:r>
                            </m:oMath>
                          </a14:m>
                          <a:r>
                            <a:rPr lang="en-US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b="0" smtClean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b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768759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App </a:t>
                          </a:r>
                          <a14:m>
                            <m:oMath xmlns:m="http://schemas.openxmlformats.org/officeDocument/2006/math">
                              <m:r>
                                <a:rPr lang="en-US" b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r>
                                <a:rPr lang="en-US" b="0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b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b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b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dirty="0"/>
                            <a:t> 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  <m:r>
                                      <a:rPr lang="en-US" b="0" smtClean="0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b>
                                        <m:r>
                                          <a:rPr lang="en-US" b="0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→{</m:t>
                                </m:r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b="0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b="0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US" b="0" dirty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d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𝐸𝑥𝑡𝑟𝑎𝑐𝑡</m:t>
                                </m:r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b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b="0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 dirty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</m:d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  <m:r>
                                      <a:rPr lang="en-US" b="0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smtClean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b>
                                        <m:r>
                                          <a:rPr lang="en-US" b="0" smtClean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→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b="0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 dirty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e>
                                </m:d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𝐸</m:t>
                                        </m:r>
                                      </m:e>
                                      <m:sub>
                                        <m:r>
                                          <a:rPr lang="en-US" b="0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sub>
                                    </m:sSub>
                                    <m:r>
                                      <a:rPr lang="en-US" b="0" smtClean="0">
                                        <a:latin typeface="Cambria Math" panose="02040503050406030204" pitchFamily="18" charset="0"/>
                                      </a:rPr>
                                      <m:t>[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b="0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sub>
                                    </m:sSub>
                                    <m:r>
                                      <a:rPr lang="en-US" b="0" smtClean="0">
                                        <a:latin typeface="Cambria Math" panose="02040503050406030204" pitchFamily="18" charset="0"/>
                                      </a:rPr>
                                      <m:t>↦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smtClean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en-US" b="0" smtClean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sub>
                                    </m:sSub>
                                    <m:r>
                                      <a:rPr lang="en-US" b="0" smtClean="0">
                                        <a:latin typeface="Cambria Math" panose="02040503050406030204" pitchFamily="18" charset="0"/>
                                      </a:rPr>
                                      <m:t>], 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b>
                                        <m:r>
                                          <a:rPr lang="en-US" b="0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→</m:t>
                                </m:r>
                                <m:r>
                                  <a:rPr lang="en-US" b="0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oMath>
                            </m:oMathPara>
                          </a14:m>
                          <a:br>
                            <a:rPr lang="en-US" b="0" dirty="0"/>
                          </a:b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smtClean="0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e>
                              </m:d>
                            </m:oMath>
                          </a14:m>
                          <a:r>
                            <a:rPr lang="en-US" b="0" dirty="0"/>
                            <a:t> 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  <m:r>
                                    <a:rPr lang="en-US" b="0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smtClean="0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en-US" b="0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b="0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smtClean="0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en-US" b="0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b="0" smtClean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b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oMath>
                          </a14:m>
                          <a:r>
                            <a:rPr lang="en-US" dirty="0"/>
                            <a:t> </a:t>
                          </a:r>
                          <a:endParaRPr lang="en-US" b="0" i="1" dirty="0">
                            <a:latin typeface="Cambria Math" panose="020405030504060302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4901245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00D8A44A-E1D5-500F-88B7-550E632E0C81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326603" y="3048952"/>
              <a:ext cx="7867724" cy="348996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933862">
                      <a:extLst>
                        <a:ext uri="{9D8B030D-6E8A-4147-A177-3AD203B41FA5}">
                          <a16:colId xmlns:a16="http://schemas.microsoft.com/office/drawing/2014/main" val="2650097283"/>
                        </a:ext>
                      </a:extLst>
                    </a:gridCol>
                    <a:gridCol w="3933862">
                      <a:extLst>
                        <a:ext uri="{9D8B030D-6E8A-4147-A177-3AD203B41FA5}">
                          <a16:colId xmlns:a16="http://schemas.microsoft.com/office/drawing/2014/main" val="28456469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Expression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Evaluation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7608231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323" t="-106897" r="-100968" b="-7655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00323" t="-106897" r="-968" b="-76551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4130618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323" t="-200000" r="-100968" b="-64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00323" t="-200000" r="-968" b="-64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30747293"/>
                      </a:ext>
                    </a:extLst>
                  </a:tr>
                  <a:tr h="9144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323" t="-125000" r="-100968" b="-16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00323" t="-125000" r="-968" b="-16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76875913"/>
                      </a:ext>
                    </a:extLst>
                  </a:tr>
                  <a:tr h="14630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323" t="-140870" r="-100968" b="-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00323" t="-140870" r="-968" b="-434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4901245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234099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A452E9-4ACA-864A-D6DA-F2D3F09154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8409B2-68DB-92DD-899E-5CDA9FB97F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640"/>
            <a:ext cx="10515600" cy="1325563"/>
          </a:xfrm>
        </p:spPr>
        <p:txBody>
          <a:bodyPr/>
          <a:lstStyle/>
          <a:p>
            <a:r>
              <a:rPr lang="en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Assignment </a:t>
            </a:r>
            <a:r>
              <a:rPr lang="en" b="1" dirty="0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Solution</a:t>
            </a:r>
            <a:endParaRPr lang="en-US" b="1" dirty="0">
              <a:solidFill>
                <a:srgbClr val="0070C0"/>
              </a:solidFill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10E40173-B224-999A-1A09-FF48DA726C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2644" y="282120"/>
            <a:ext cx="1781856" cy="103347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3EC308-A273-6908-8C0C-C438814BDB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28</a:t>
            </a:fld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ABF9E9F-C0D6-6739-FA15-5BAA14AEC2E3}"/>
              </a:ext>
            </a:extLst>
          </p:cNvPr>
          <p:cNvCxnSpPr/>
          <p:nvPr/>
        </p:nvCxnSpPr>
        <p:spPr>
          <a:xfrm flipH="1" flipV="1">
            <a:off x="7420303" y="4929352"/>
            <a:ext cx="1030014" cy="34170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16AA09D-6EEA-01AA-8952-4BE89FA35616}"/>
                  </a:ext>
                </a:extLst>
              </p:cNvPr>
              <p:cNvSpPr txBox="1"/>
              <p:nvPr/>
            </p:nvSpPr>
            <p:spPr>
              <a:xfrm>
                <a:off x="838200" y="3438209"/>
                <a:ext cx="5040291" cy="33239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Avenir Book" panose="02000503020000020003" pitchFamily="2" charset="0"/>
                  </a:rPr>
                  <a:t>We can rewrite this as: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𝑙𝑒𝑡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=2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𝑖𝑛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𝑙𝑒𝑡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=4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𝑖𝑛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𝑙𝑒𝑡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𝑖𝑛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𝑙𝑒𝑡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.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𝑖𝑛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d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400" dirty="0">
                  <a:latin typeface="Avenir Book" panose="02000503020000020003" pitchFamily="2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16AA09D-6EEA-01AA-8952-4BE89FA356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438209"/>
                <a:ext cx="5040291" cy="3323987"/>
              </a:xfrm>
              <a:prstGeom prst="rect">
                <a:avLst/>
              </a:prstGeom>
              <a:blipFill>
                <a:blip r:embed="rId4"/>
                <a:stretch>
                  <a:fillRect l="-1259" t="-760" b="-19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17C8EA52-CD9E-587C-0AFE-CBD6CB5041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1542634"/>
            <a:ext cx="9340780" cy="177956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996744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F4791-6F12-004E-C6AB-71CB072CD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640"/>
            <a:ext cx="10515600" cy="1325563"/>
          </a:xfrm>
        </p:spPr>
        <p:txBody>
          <a:bodyPr/>
          <a:lstStyle/>
          <a:p>
            <a:r>
              <a:rPr lang="en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Building </a:t>
            </a:r>
            <a:r>
              <a:rPr lang="en" b="1" dirty="0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SimPL</a:t>
            </a:r>
            <a:endParaRPr lang="en-US" b="1" dirty="0">
              <a:solidFill>
                <a:srgbClr val="0070C0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1BAC55-8A1F-944B-026F-DBD820A551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783249"/>
            <a:ext cx="9937831" cy="3291502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latin typeface="Avenir Book" panose="02000503020000020003" pitchFamily="2" charset="0"/>
              </a:rPr>
              <a:t>Multi-paradigm programming language (functional and imperative)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Avenir Book" panose="02000503020000020003" pitchFamily="2" charset="0"/>
              </a:rPr>
              <a:t>A dialect of the ML programming language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Avenir Book" panose="02000503020000020003" pitchFamily="2" charset="0"/>
              </a:rPr>
              <a:t>Has support for variable declaration and control structures (branching, looping, recursion) and advanced data structures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Avenir Book" panose="02000503020000020003" pitchFamily="2" charset="0"/>
              </a:rPr>
              <a:t>Supports common binary and unary operations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Avenir Book" panose="02000503020000020003" pitchFamily="2" charset="0"/>
              </a:rPr>
              <a:t>Supports type inference</a:t>
            </a:r>
          </a:p>
          <a:p>
            <a:pPr>
              <a:lnSpc>
                <a:spcPct val="150000"/>
              </a:lnSpc>
            </a:pPr>
            <a:endParaRPr lang="en-US" sz="2400" dirty="0">
              <a:latin typeface="Avenir Book" panose="02000503020000020003" pitchFamily="2" charset="0"/>
            </a:endParaRPr>
          </a:p>
        </p:txBody>
      </p:sp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AA136CBA-2ACD-BC91-37D6-268B0C7F1C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2644" y="282120"/>
            <a:ext cx="1781856" cy="1033476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2ABBDB-B25E-1052-25C3-A4D02C3BF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6119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E57BC6-FF56-7379-63A3-36CB8ECF4F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4181F-7DAE-9077-1657-9DC56EE3C8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640"/>
            <a:ext cx="10515600" cy="1325563"/>
          </a:xfrm>
        </p:spPr>
        <p:txBody>
          <a:bodyPr/>
          <a:lstStyle/>
          <a:p>
            <a:r>
              <a:rPr lang="en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Assignment </a:t>
            </a:r>
            <a:r>
              <a:rPr lang="en" b="1" dirty="0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Solution</a:t>
            </a:r>
            <a:endParaRPr lang="en-US" b="1" dirty="0">
              <a:solidFill>
                <a:srgbClr val="0070C0"/>
              </a:solidFill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800C4950-21AC-C76E-5444-4BE3FB56F1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2644" y="282120"/>
            <a:ext cx="1781856" cy="103347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B0B1D4-E4A7-4170-64A1-500435437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29</a:t>
            </a:fld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F958277-AD83-E7F3-2796-76F043E02E9C}"/>
              </a:ext>
            </a:extLst>
          </p:cNvPr>
          <p:cNvCxnSpPr/>
          <p:nvPr/>
        </p:nvCxnSpPr>
        <p:spPr>
          <a:xfrm flipH="1" flipV="1">
            <a:off x="7420303" y="4929352"/>
            <a:ext cx="1030014" cy="34170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48F9DB2-2DDC-FA01-8DAA-ABA946611A03}"/>
                  </a:ext>
                </a:extLst>
              </p:cNvPr>
              <p:cNvSpPr txBox="1"/>
              <p:nvPr/>
            </p:nvSpPr>
            <p:spPr>
              <a:xfrm>
                <a:off x="396072" y="1692461"/>
                <a:ext cx="3842270" cy="23083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𝑙𝑒𝑡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=2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𝑙𝑒𝑡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=4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𝑙𝑒𝑡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.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𝑙𝑒𝑡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.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d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3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>
                  <a:latin typeface="Avenir Book" panose="02000503020000020003" pitchFamily="2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48F9DB2-2DDC-FA01-8DAA-ABA946611A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072" y="1692461"/>
                <a:ext cx="3842270" cy="2308324"/>
              </a:xfrm>
              <a:prstGeom prst="rect">
                <a:avLst/>
              </a:prstGeom>
              <a:blipFill>
                <a:blip r:embed="rId4"/>
                <a:stretch>
                  <a:fillRect b="-2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le 9">
                <a:extLst>
                  <a:ext uri="{FF2B5EF4-FFF2-40B4-BE49-F238E27FC236}">
                    <a16:creationId xmlns:a16="http://schemas.microsoft.com/office/drawing/2014/main" id="{0CEAF561-2F9F-9EC1-884A-D937F95A5C5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89029394"/>
                  </p:ext>
                </p:extLst>
              </p:nvPr>
            </p:nvGraphicFramePr>
            <p:xfrm>
              <a:off x="396072" y="4511992"/>
              <a:ext cx="7867724" cy="202692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933862">
                      <a:extLst>
                        <a:ext uri="{9D8B030D-6E8A-4147-A177-3AD203B41FA5}">
                          <a16:colId xmlns:a16="http://schemas.microsoft.com/office/drawing/2014/main" val="246733756"/>
                        </a:ext>
                      </a:extLst>
                    </a:gridCol>
                    <a:gridCol w="3933862">
                      <a:extLst>
                        <a:ext uri="{9D8B030D-6E8A-4147-A177-3AD203B41FA5}">
                          <a16:colId xmlns:a16="http://schemas.microsoft.com/office/drawing/2014/main" val="201308278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Expression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Evaluation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778419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b="0" dirty="0"/>
                            <a:t>Variable </a:t>
                          </a:r>
                          <a14:m>
                            <m:oMath xmlns:m="http://schemas.openxmlformats.org/officeDocument/2006/math">
                              <m:r>
                                <a:rPr lang="en-US" b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r>
                                <a:rPr lang="en-US" b="0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  <m:r>
                                    <a:rPr lang="en-US" b="0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b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b="0" smtClean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b="0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r>
                                <a:rPr lang="en-US" b="0" smtClean="0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b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r>
                            <a:rPr lang="en-US" dirty="0"/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843954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0" dirty="0"/>
                            <a:t>Abstraction </a:t>
                          </a:r>
                          <a14:m>
                            <m:oMath xmlns:m="http://schemas.openxmlformats.org/officeDocument/2006/math">
                              <m:r>
                                <a:rPr lang="en-US" b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r>
                                <a:rPr lang="en-US" b="0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en-US" b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b="0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  <m:r>
                                <a:rPr lang="en-US" b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  <m:r>
                                    <a:rPr lang="en-US" b="0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b="0" smtClean="0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  <m:r>
                                    <a:rPr lang="en-US" b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b="0" smtClean="0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  <m:r>
                                    <a:rPr lang="en-US" b="0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</m:d>
                              <m:r>
                                <a:rPr lang="en-US" b="0" smtClean="0">
                                  <a:latin typeface="Cambria Math" panose="02040503050406030204" pitchFamily="18" charset="0"/>
                                </a:rPr>
                                <m:t>→{</m:t>
                              </m:r>
                              <m:r>
                                <a:rPr lang="en-US" b="0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en-US" b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b="0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  <m:r>
                                <a:rPr lang="en-US" b="0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r>
                                <a:rPr lang="en-US" b="0" smtClean="0">
                                  <a:latin typeface="Cambria Math" panose="02040503050406030204" pitchFamily="18" charset="0"/>
                                </a:rPr>
                                <m:t>}</m:t>
                              </m:r>
                            </m:oMath>
                          </a14:m>
                          <a:r>
                            <a:rPr lang="en-US" dirty="0"/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8157159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Let </a:t>
                          </a:r>
                          <a14:m>
                            <m:oMath xmlns:m="http://schemas.openxmlformats.org/officeDocument/2006/math">
                              <m:r>
                                <a:rPr lang="en-US" b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r>
                                <a:rPr lang="en-US" b="0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smtClean="0">
                                      <a:latin typeface="Cambria Math" panose="02040503050406030204" pitchFamily="18" charset="0"/>
                                    </a:rPr>
                                    <m:t>𝑙𝑒𝑡</m:t>
                                  </m:r>
                                  <m:r>
                                    <a:rPr lang="en-US" b="0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b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b="0" smtClean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en-US" b="0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sub>
                                  <m:r>
                                    <a:rPr lang="en-US" b="0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</m:sSub>
                              <m:r>
                                <a:rPr lang="en-US" b="0" smtClean="0"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  <m:r>
                                <a:rPr lang="en-US" b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b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b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  <m:r>
                                      <a:rPr lang="en-US" b="0" smtClean="0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b>
                                        <m:r>
                                          <a:rPr lang="en-US" b="0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→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b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 dirty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d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  <m:r>
                                      <a:rPr lang="en-US" b="0" smtClean="0">
                                        <a:latin typeface="Cambria Math" panose="02040503050406030204" pitchFamily="18" charset="0"/>
                                      </a:rPr>
                                      <m:t>[</m:t>
                                    </m:r>
                                    <m:r>
                                      <a:rPr lang="en-US" b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b="0" smtClean="0">
                                        <a:latin typeface="Cambria Math" panose="02040503050406030204" pitchFamily="18" charset="0"/>
                                      </a:rPr>
                                      <m:t>↦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en-US" b="0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b="0" smtClean="0">
                                        <a:latin typeface="Cambria Math" panose="02040503050406030204" pitchFamily="18" charset="0"/>
                                      </a:rPr>
                                      <m:t>], 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smtClean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b>
                                        <m:r>
                                          <a:rPr lang="en-US" b="0" smtClean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→</m:t>
                                </m:r>
                                <m:r>
                                  <a:rPr lang="en-US" b="0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oMath>
                            </m:oMathPara>
                          </a14:m>
                          <a:endParaRPr lang="en-US" b="0" dirty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b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r>
                                <a:rPr lang="en-US" b="0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smtClean="0">
                                      <a:latin typeface="Cambria Math" panose="02040503050406030204" pitchFamily="18" charset="0"/>
                                    </a:rPr>
                                    <m:t>𝑙𝑒𝑡</m:t>
                                  </m:r>
                                  <m:r>
                                    <a:rPr lang="en-US" b="0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b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b="0" smtClean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b="0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b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smtClean="0"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  <m:r>
                                <a:rPr lang="en-US" b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b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b="0" smtClean="0">
                                  <a:latin typeface="Cambria Math" panose="02040503050406030204" pitchFamily="18" charset="0"/>
                                </a:rPr>
                                <m:t> )</m:t>
                              </m:r>
                            </m:oMath>
                          </a14:m>
                          <a:r>
                            <a:rPr lang="en-US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b="0" smtClean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b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092811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le 9">
                <a:extLst>
                  <a:ext uri="{FF2B5EF4-FFF2-40B4-BE49-F238E27FC236}">
                    <a16:creationId xmlns:a16="http://schemas.microsoft.com/office/drawing/2014/main" id="{0CEAF561-2F9F-9EC1-884A-D937F95A5C5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89029394"/>
                  </p:ext>
                </p:extLst>
              </p:nvPr>
            </p:nvGraphicFramePr>
            <p:xfrm>
              <a:off x="396072" y="4511992"/>
              <a:ext cx="7867724" cy="202692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933862">
                      <a:extLst>
                        <a:ext uri="{9D8B030D-6E8A-4147-A177-3AD203B41FA5}">
                          <a16:colId xmlns:a16="http://schemas.microsoft.com/office/drawing/2014/main" val="246733756"/>
                        </a:ext>
                      </a:extLst>
                    </a:gridCol>
                    <a:gridCol w="3933862">
                      <a:extLst>
                        <a:ext uri="{9D8B030D-6E8A-4147-A177-3AD203B41FA5}">
                          <a16:colId xmlns:a16="http://schemas.microsoft.com/office/drawing/2014/main" val="201308278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Expression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Evaluation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778419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323" t="-103333" r="-100645" b="-35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00323" t="-103333" r="-645" b="-35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843954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323" t="-210345" r="-100645" b="-2655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00323" t="-210345" r="-645" b="-26551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81571594"/>
                      </a:ext>
                    </a:extLst>
                  </a:tr>
                  <a:tr h="9144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323" t="-125000" r="-100645" b="-69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00323" t="-125000" r="-645" b="-694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0928116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0E2F703-64C5-F886-C22E-DBA293866F64}"/>
              </a:ext>
            </a:extLst>
          </p:cNvPr>
          <p:cNvCxnSpPr/>
          <p:nvPr/>
        </p:nvCxnSpPr>
        <p:spPr>
          <a:xfrm>
            <a:off x="396072" y="4262043"/>
            <a:ext cx="1138842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5B13045-F5DB-25CD-8D0A-17AAA501397C}"/>
              </a:ext>
            </a:extLst>
          </p:cNvPr>
          <p:cNvCxnSpPr>
            <a:cxnSpLocks/>
          </p:cNvCxnSpPr>
          <p:nvPr/>
        </p:nvCxnSpPr>
        <p:spPr>
          <a:xfrm>
            <a:off x="4614203" y="1315596"/>
            <a:ext cx="0" cy="294644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9" name="Table 18">
                <a:extLst>
                  <a:ext uri="{FF2B5EF4-FFF2-40B4-BE49-F238E27FC236}">
                    <a16:creationId xmlns:a16="http://schemas.microsoft.com/office/drawing/2014/main" id="{BEACDA54-8E26-1553-2C3A-A5350CDC2DD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820538"/>
                  </p:ext>
                </p:extLst>
              </p:nvPr>
            </p:nvGraphicFramePr>
            <p:xfrm>
              <a:off x="4852045" y="1586946"/>
              <a:ext cx="5048093" cy="13817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048093">
                      <a:extLst>
                        <a:ext uri="{9D8B030D-6E8A-4147-A177-3AD203B41FA5}">
                          <a16:colId xmlns:a16="http://schemas.microsoft.com/office/drawing/2014/main" val="6906345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(., </m:t>
                                </m:r>
                                <m:sSub>
                                  <m:sSubPr>
                                    <m:ctrlPr>
                                      <a:rPr lang="en-US" b="1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b="1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𝒐</m:t>
                                    </m:r>
                                  </m:sub>
                                </m:sSub>
                                <m:r>
                                  <a:rPr lang="en-US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9668149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(.,</m:t>
                                </m:r>
                                <m:d>
                                  <m:d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𝑙𝑒𝑡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=2 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𝑖𝑛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8730808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  <m: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=.</m:t>
                                    </m:r>
                                    <m:r>
                                      <a:rPr lang="en-US" b="0" smtClean="0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r>
                                      <a:rPr lang="en-US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d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→</m:t>
                                </m:r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b="0" dirty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d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result</m:t>
                                </m:r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is</m:t>
                                </m:r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  <m:r>
                                      <a:rPr lang="en-US" b="0" smtClean="0">
                                        <a:latin typeface="Cambria Math" panose="02040503050406030204" pitchFamily="18" charset="0"/>
                                      </a:rPr>
                                      <m:t>[</m:t>
                                    </m:r>
                                    <m:r>
                                      <a:rPr lang="en-US" b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b="0" smtClean="0">
                                        <a:latin typeface="Cambria Math" panose="02040503050406030204" pitchFamily="18" charset="0"/>
                                      </a:rPr>
                                      <m:t>↦</m:t>
                                    </m:r>
                                    <m:r>
                                      <a:rPr lang="en-US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b="0" smtClean="0">
                                        <a:latin typeface="Cambria Math" panose="02040503050406030204" pitchFamily="18" charset="0"/>
                                      </a:rPr>
                                      <m:t>], 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smtClean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b>
                                        <m:r>
                                          <a:rPr lang="en-US" b="0" i="0" smtClean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7440175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9" name="Table 18">
                <a:extLst>
                  <a:ext uri="{FF2B5EF4-FFF2-40B4-BE49-F238E27FC236}">
                    <a16:creationId xmlns:a16="http://schemas.microsoft.com/office/drawing/2014/main" id="{BEACDA54-8E26-1553-2C3A-A5350CDC2DD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820538"/>
                  </p:ext>
                </p:extLst>
              </p:nvPr>
            </p:nvGraphicFramePr>
            <p:xfrm>
              <a:off x="4852045" y="1586946"/>
              <a:ext cx="5048093" cy="13817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048093">
                      <a:extLst>
                        <a:ext uri="{9D8B030D-6E8A-4147-A177-3AD203B41FA5}">
                          <a16:colId xmlns:a16="http://schemas.microsoft.com/office/drawing/2014/main" val="6906345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251" r="-251" b="-28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9668149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251" t="-103448" r="-251" b="-19655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87308088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251" t="-115686" r="-251" b="-1176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7440175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195003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CB96A5-B155-AE66-5017-88DDEB0F2D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91CF9-B6D2-32EE-461F-42A6F0A7A4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640"/>
            <a:ext cx="10515600" cy="1325563"/>
          </a:xfrm>
        </p:spPr>
        <p:txBody>
          <a:bodyPr/>
          <a:lstStyle/>
          <a:p>
            <a:r>
              <a:rPr lang="en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Assignment </a:t>
            </a:r>
            <a:r>
              <a:rPr lang="en" b="1" dirty="0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Solution</a:t>
            </a:r>
            <a:endParaRPr lang="en-US" b="1" dirty="0">
              <a:solidFill>
                <a:srgbClr val="0070C0"/>
              </a:solidFill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3B0EBCBE-BE22-D790-2EC2-65E2EBF8C8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2644" y="282120"/>
            <a:ext cx="1781856" cy="103347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2DDB692-ED5D-F74A-8DAE-2E53514C45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30</a:t>
            </a:fld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16D3412-A977-D733-921C-52FDAD325D0B}"/>
              </a:ext>
            </a:extLst>
          </p:cNvPr>
          <p:cNvCxnSpPr/>
          <p:nvPr/>
        </p:nvCxnSpPr>
        <p:spPr>
          <a:xfrm flipH="1" flipV="1">
            <a:off x="7420303" y="4929352"/>
            <a:ext cx="1030014" cy="34170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0009EB2-9E1B-177F-ED90-E4D83C121481}"/>
                  </a:ext>
                </a:extLst>
              </p:cNvPr>
              <p:cNvSpPr txBox="1"/>
              <p:nvPr/>
            </p:nvSpPr>
            <p:spPr>
              <a:xfrm>
                <a:off x="396072" y="1692461"/>
                <a:ext cx="3842270" cy="23083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𝑙𝑒𝑡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=2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𝑙𝑒𝑡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=4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𝑙𝑒𝑡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.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𝑙𝑒𝑡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.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d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3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>
                  <a:latin typeface="Avenir Book" panose="02000503020000020003" pitchFamily="2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0009EB2-9E1B-177F-ED90-E4D83C1214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072" y="1692461"/>
                <a:ext cx="3842270" cy="2308324"/>
              </a:xfrm>
              <a:prstGeom prst="rect">
                <a:avLst/>
              </a:prstGeom>
              <a:blipFill>
                <a:blip r:embed="rId4"/>
                <a:stretch>
                  <a:fillRect b="-2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le 9">
                <a:extLst>
                  <a:ext uri="{FF2B5EF4-FFF2-40B4-BE49-F238E27FC236}">
                    <a16:creationId xmlns:a16="http://schemas.microsoft.com/office/drawing/2014/main" id="{BC528DD2-80E0-2555-0038-26414ED2AF42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96072" y="4511992"/>
              <a:ext cx="7867724" cy="202692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933862">
                      <a:extLst>
                        <a:ext uri="{9D8B030D-6E8A-4147-A177-3AD203B41FA5}">
                          <a16:colId xmlns:a16="http://schemas.microsoft.com/office/drawing/2014/main" val="246733756"/>
                        </a:ext>
                      </a:extLst>
                    </a:gridCol>
                    <a:gridCol w="3933862">
                      <a:extLst>
                        <a:ext uri="{9D8B030D-6E8A-4147-A177-3AD203B41FA5}">
                          <a16:colId xmlns:a16="http://schemas.microsoft.com/office/drawing/2014/main" val="201308278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Expression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Evaluation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778419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b="0" dirty="0"/>
                            <a:t>Variable </a:t>
                          </a:r>
                          <a14:m>
                            <m:oMath xmlns:m="http://schemas.openxmlformats.org/officeDocument/2006/math">
                              <m:r>
                                <a:rPr lang="en-US" b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r>
                                <a:rPr lang="en-US" b="0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  <m:r>
                                    <a:rPr lang="en-US" b="0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b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b="0" smtClean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b="0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r>
                                <a:rPr lang="en-US" b="0" smtClean="0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b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r>
                            <a:rPr lang="en-US" dirty="0"/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843954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0" dirty="0"/>
                            <a:t>Abstraction </a:t>
                          </a:r>
                          <a14:m>
                            <m:oMath xmlns:m="http://schemas.openxmlformats.org/officeDocument/2006/math">
                              <m:r>
                                <a:rPr lang="en-US" b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r>
                                <a:rPr lang="en-US" b="0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en-US" b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b="0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  <m:r>
                                <a:rPr lang="en-US" b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  <m:r>
                                    <a:rPr lang="en-US" b="0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b="0" smtClean="0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  <m:r>
                                    <a:rPr lang="en-US" b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b="0" smtClean="0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  <m:r>
                                    <a:rPr lang="en-US" b="0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</m:d>
                              <m:r>
                                <a:rPr lang="en-US" b="0" smtClean="0">
                                  <a:latin typeface="Cambria Math" panose="02040503050406030204" pitchFamily="18" charset="0"/>
                                </a:rPr>
                                <m:t>→{</m:t>
                              </m:r>
                              <m:r>
                                <a:rPr lang="en-US" b="0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en-US" b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b="0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  <m:r>
                                <a:rPr lang="en-US" b="0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r>
                                <a:rPr lang="en-US" b="0" smtClean="0">
                                  <a:latin typeface="Cambria Math" panose="02040503050406030204" pitchFamily="18" charset="0"/>
                                </a:rPr>
                                <m:t>}</m:t>
                              </m:r>
                            </m:oMath>
                          </a14:m>
                          <a:r>
                            <a:rPr lang="en-US" dirty="0"/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8157159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Let </a:t>
                          </a:r>
                          <a14:m>
                            <m:oMath xmlns:m="http://schemas.openxmlformats.org/officeDocument/2006/math">
                              <m:r>
                                <a:rPr lang="en-US" b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r>
                                <a:rPr lang="en-US" b="0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smtClean="0">
                                      <a:latin typeface="Cambria Math" panose="02040503050406030204" pitchFamily="18" charset="0"/>
                                    </a:rPr>
                                    <m:t>𝑙𝑒𝑡</m:t>
                                  </m:r>
                                  <m:r>
                                    <a:rPr lang="en-US" b="0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b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b="0" smtClean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en-US" b="0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sub>
                                  <m:r>
                                    <a:rPr lang="en-US" b="0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</m:sSub>
                              <m:r>
                                <a:rPr lang="en-US" b="0" smtClean="0"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  <m:r>
                                <a:rPr lang="en-US" b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b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b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  <m:r>
                                      <a:rPr lang="en-US" b="0" smtClean="0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b>
                                        <m:r>
                                          <a:rPr lang="en-US" b="0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→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b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 dirty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d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  <m:r>
                                      <a:rPr lang="en-US" b="0" smtClean="0">
                                        <a:latin typeface="Cambria Math" panose="02040503050406030204" pitchFamily="18" charset="0"/>
                                      </a:rPr>
                                      <m:t>[</m:t>
                                    </m:r>
                                    <m:r>
                                      <a:rPr lang="en-US" b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b="0" smtClean="0">
                                        <a:latin typeface="Cambria Math" panose="02040503050406030204" pitchFamily="18" charset="0"/>
                                      </a:rPr>
                                      <m:t>↦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en-US" b="0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b="0" smtClean="0">
                                        <a:latin typeface="Cambria Math" panose="02040503050406030204" pitchFamily="18" charset="0"/>
                                      </a:rPr>
                                      <m:t>], 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smtClean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b>
                                        <m:r>
                                          <a:rPr lang="en-US" b="0" smtClean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→</m:t>
                                </m:r>
                                <m:r>
                                  <a:rPr lang="en-US" b="0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oMath>
                            </m:oMathPara>
                          </a14:m>
                          <a:endParaRPr lang="en-US" b="0" dirty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b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r>
                                <a:rPr lang="en-US" b="0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smtClean="0">
                                      <a:latin typeface="Cambria Math" panose="02040503050406030204" pitchFamily="18" charset="0"/>
                                    </a:rPr>
                                    <m:t>𝑙𝑒𝑡</m:t>
                                  </m:r>
                                  <m:r>
                                    <a:rPr lang="en-US" b="0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b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b="0" smtClean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b="0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b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smtClean="0"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  <m:r>
                                <a:rPr lang="en-US" b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b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b="0" smtClean="0">
                                  <a:latin typeface="Cambria Math" panose="02040503050406030204" pitchFamily="18" charset="0"/>
                                </a:rPr>
                                <m:t> )</m:t>
                              </m:r>
                            </m:oMath>
                          </a14:m>
                          <a:r>
                            <a:rPr lang="en-US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b="0" smtClean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b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092811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le 9">
                <a:extLst>
                  <a:ext uri="{FF2B5EF4-FFF2-40B4-BE49-F238E27FC236}">
                    <a16:creationId xmlns:a16="http://schemas.microsoft.com/office/drawing/2014/main" id="{BC528DD2-80E0-2555-0038-26414ED2AF42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96072" y="4511992"/>
              <a:ext cx="7867724" cy="202692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933862">
                      <a:extLst>
                        <a:ext uri="{9D8B030D-6E8A-4147-A177-3AD203B41FA5}">
                          <a16:colId xmlns:a16="http://schemas.microsoft.com/office/drawing/2014/main" val="246733756"/>
                        </a:ext>
                      </a:extLst>
                    </a:gridCol>
                    <a:gridCol w="3933862">
                      <a:extLst>
                        <a:ext uri="{9D8B030D-6E8A-4147-A177-3AD203B41FA5}">
                          <a16:colId xmlns:a16="http://schemas.microsoft.com/office/drawing/2014/main" val="201308278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Expression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Evaluation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778419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323" t="-103333" r="-100645" b="-35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00323" t="-103333" r="-645" b="-35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843954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323" t="-210345" r="-100645" b="-2655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00323" t="-210345" r="-645" b="-26551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81571594"/>
                      </a:ext>
                    </a:extLst>
                  </a:tr>
                  <a:tr h="9144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323" t="-125000" r="-100645" b="-69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00323" t="-125000" r="-645" b="-694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0928116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C93D1A5-8E5B-B623-353A-24E5725AF89D}"/>
              </a:ext>
            </a:extLst>
          </p:cNvPr>
          <p:cNvCxnSpPr/>
          <p:nvPr/>
        </p:nvCxnSpPr>
        <p:spPr>
          <a:xfrm>
            <a:off x="396072" y="4262043"/>
            <a:ext cx="1138842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7EC8BEE-F5C2-AC6E-124B-30856B6152AD}"/>
              </a:ext>
            </a:extLst>
          </p:cNvPr>
          <p:cNvCxnSpPr>
            <a:cxnSpLocks/>
          </p:cNvCxnSpPr>
          <p:nvPr/>
        </p:nvCxnSpPr>
        <p:spPr>
          <a:xfrm>
            <a:off x="4614203" y="1315596"/>
            <a:ext cx="0" cy="294644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9" name="Table 18">
                <a:extLst>
                  <a:ext uri="{FF2B5EF4-FFF2-40B4-BE49-F238E27FC236}">
                    <a16:creationId xmlns:a16="http://schemas.microsoft.com/office/drawing/2014/main" id="{0BAB860B-267B-0505-F06E-482A2650BAE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48299292"/>
                  </p:ext>
                </p:extLst>
              </p:nvPr>
            </p:nvGraphicFramePr>
            <p:xfrm>
              <a:off x="4852045" y="1586946"/>
              <a:ext cx="5048093" cy="13817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048093">
                      <a:extLst>
                        <a:ext uri="{9D8B030D-6E8A-4147-A177-3AD203B41FA5}">
                          <a16:colId xmlns:a16="http://schemas.microsoft.com/office/drawing/2014/main" val="6906345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kumimoji="0" lang="en-US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r>
                                      <a:rPr kumimoji="0" lang="en-US" sz="18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[</m:t>
                                    </m:r>
                                    <m:r>
                                      <a:rPr kumimoji="0" lang="en-US" sz="18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C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  <m:r>
                                      <a:rPr kumimoji="0" lang="en-US" sz="18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↦</m:t>
                                    </m:r>
                                    <m:r>
                                      <a:rPr kumimoji="0" lang="en-US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C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</m:t>
                                    </m:r>
                                    <m:r>
                                      <a:rPr kumimoji="0" lang="en-US" sz="18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], </m:t>
                                    </m:r>
                                    <m:sSub>
                                      <m:sSubPr>
                                        <m:ctrlPr>
                                          <a:rPr kumimoji="0" lang="en-US" sz="1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70C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0" lang="en-US" sz="1800" b="0" i="0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70C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𝑒</m:t>
                                        </m:r>
                                      </m:e>
                                      <m:sub>
                                        <m:r>
                                          <a:rPr kumimoji="0" lang="en-US" sz="1800" b="0" i="0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70C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9668149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kumimoji="0" lang="en-US" sz="1800" b="0" i="0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[</m:t>
                                </m:r>
                                <m:r>
                                  <a:rPr kumimoji="0" lang="en-US" sz="1800" b="0" i="0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C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𝑥</m:t>
                                </m:r>
                                <m:r>
                                  <a:rPr kumimoji="0" lang="en-US" sz="1800" b="0" i="0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↦</m:t>
                                </m:r>
                                <m:r>
                                  <a:rPr kumimoji="0" lang="en-US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C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2</m:t>
                                </m:r>
                                <m:r>
                                  <a:rPr kumimoji="0" lang="en-US" sz="1800" b="0" i="0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],</m:t>
                                </m:r>
                                <m:d>
                                  <m:d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𝑙𝑒𝑡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=4 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𝑖𝑛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8730808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[</m:t>
                                    </m:r>
                                    <m:r>
                                      <a:rPr kumimoji="0" lang="en-US" sz="18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C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  <m:r>
                                      <a:rPr kumimoji="0" lang="en-US" sz="18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↦</m:t>
                                    </m:r>
                                    <m:r>
                                      <a:rPr kumimoji="0" lang="en-US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C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</m:t>
                                    </m:r>
                                    <m:r>
                                      <a:rPr kumimoji="0" lang="en-US" sz="18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]</m:t>
                                    </m:r>
                                    <m:r>
                                      <a:rPr lang="en-US" b="0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e>
                                </m:d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→</m:t>
                                </m:r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US" b="0" dirty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d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result</m:t>
                                </m:r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is</m:t>
                                </m:r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smtClean="0">
                                        <a:latin typeface="Cambria Math" panose="02040503050406030204" pitchFamily="18" charset="0"/>
                                      </a:rPr>
                                      <m:t>[</m:t>
                                    </m:r>
                                    <m:r>
                                      <a:rPr lang="en-US" b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b="0" smtClean="0">
                                        <a:latin typeface="Cambria Math" panose="02040503050406030204" pitchFamily="18" charset="0"/>
                                      </a:rPr>
                                      <m:t>↦</m:t>
                                    </m:r>
                                    <m:r>
                                      <a:rPr lang="en-US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2,</m:t>
                                    </m:r>
                                    <m:r>
                                      <a:rPr lang="en-US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en-US" b="0" smtClean="0">
                                        <a:latin typeface="Cambria Math" panose="02040503050406030204" pitchFamily="18" charset="0"/>
                                      </a:rPr>
                                      <m:t>↦</m:t>
                                    </m:r>
                                    <m:r>
                                      <a:rPr lang="en-US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  <m:r>
                                      <a:rPr lang="en-US" b="0" smtClean="0">
                                        <a:latin typeface="Cambria Math" panose="02040503050406030204" pitchFamily="18" charset="0"/>
                                      </a:rPr>
                                      <m:t>],</m:t>
                                    </m:r>
                                    <m:sSub>
                                      <m:sSubPr>
                                        <m:ctrlPr>
                                          <a:rPr lang="en-US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7440175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9" name="Table 18">
                <a:extLst>
                  <a:ext uri="{FF2B5EF4-FFF2-40B4-BE49-F238E27FC236}">
                    <a16:creationId xmlns:a16="http://schemas.microsoft.com/office/drawing/2014/main" id="{0BAB860B-267B-0505-F06E-482A2650BAE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48299292"/>
                  </p:ext>
                </p:extLst>
              </p:nvPr>
            </p:nvGraphicFramePr>
            <p:xfrm>
              <a:off x="4852045" y="1586946"/>
              <a:ext cx="5048093" cy="13817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048093">
                      <a:extLst>
                        <a:ext uri="{9D8B030D-6E8A-4147-A177-3AD203B41FA5}">
                          <a16:colId xmlns:a16="http://schemas.microsoft.com/office/drawing/2014/main" val="6906345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251" r="-251" b="-28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9668149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251" t="-103448" r="-251" b="-19655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87308088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251" t="-115686" r="-251" b="-1176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7440175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537001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4F5555-2192-2775-525D-CEBC445259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E121E5-6D76-1D85-2E4F-4B14AA6BDE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640"/>
            <a:ext cx="10515600" cy="1325563"/>
          </a:xfrm>
        </p:spPr>
        <p:txBody>
          <a:bodyPr/>
          <a:lstStyle/>
          <a:p>
            <a:r>
              <a:rPr lang="en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Assignment </a:t>
            </a:r>
            <a:r>
              <a:rPr lang="en" b="1" dirty="0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Solution</a:t>
            </a:r>
            <a:endParaRPr lang="en-US" b="1" dirty="0">
              <a:solidFill>
                <a:srgbClr val="0070C0"/>
              </a:solidFill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EFDB836A-5913-0117-CD76-F4E1CE4514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2644" y="282120"/>
            <a:ext cx="1781856" cy="103347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33BBF9C-2439-3899-1BD4-6378EFC279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31</a:t>
            </a:fld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376A894-F855-E86C-F6A4-BCA80D318C98}"/>
              </a:ext>
            </a:extLst>
          </p:cNvPr>
          <p:cNvCxnSpPr/>
          <p:nvPr/>
        </p:nvCxnSpPr>
        <p:spPr>
          <a:xfrm flipH="1" flipV="1">
            <a:off x="7420303" y="4929352"/>
            <a:ext cx="1030014" cy="34170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368ADF1-99EC-5316-B9C2-BF22C717BF78}"/>
                  </a:ext>
                </a:extLst>
              </p:cNvPr>
              <p:cNvSpPr txBox="1"/>
              <p:nvPr/>
            </p:nvSpPr>
            <p:spPr>
              <a:xfrm>
                <a:off x="396072" y="1692461"/>
                <a:ext cx="3842270" cy="23083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𝑙𝑒𝑡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=2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𝑙𝑒𝑡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=4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𝑙𝑒𝑡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.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𝑙𝑒𝑡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.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d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3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>
                  <a:latin typeface="Avenir Book" panose="02000503020000020003" pitchFamily="2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368ADF1-99EC-5316-B9C2-BF22C717BF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072" y="1692461"/>
                <a:ext cx="3842270" cy="2308324"/>
              </a:xfrm>
              <a:prstGeom prst="rect">
                <a:avLst/>
              </a:prstGeom>
              <a:blipFill>
                <a:blip r:embed="rId4"/>
                <a:stretch>
                  <a:fillRect b="-2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le 9">
                <a:extLst>
                  <a:ext uri="{FF2B5EF4-FFF2-40B4-BE49-F238E27FC236}">
                    <a16:creationId xmlns:a16="http://schemas.microsoft.com/office/drawing/2014/main" id="{86147102-9701-F920-78B7-3D866F85B944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96072" y="4511992"/>
              <a:ext cx="7867724" cy="202692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933862">
                      <a:extLst>
                        <a:ext uri="{9D8B030D-6E8A-4147-A177-3AD203B41FA5}">
                          <a16:colId xmlns:a16="http://schemas.microsoft.com/office/drawing/2014/main" val="246733756"/>
                        </a:ext>
                      </a:extLst>
                    </a:gridCol>
                    <a:gridCol w="3933862">
                      <a:extLst>
                        <a:ext uri="{9D8B030D-6E8A-4147-A177-3AD203B41FA5}">
                          <a16:colId xmlns:a16="http://schemas.microsoft.com/office/drawing/2014/main" val="201308278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Expression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Evaluation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778419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b="0" dirty="0"/>
                            <a:t>Variable </a:t>
                          </a:r>
                          <a14:m>
                            <m:oMath xmlns:m="http://schemas.openxmlformats.org/officeDocument/2006/math">
                              <m:r>
                                <a:rPr lang="en-US" b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r>
                                <a:rPr lang="en-US" b="0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  <m:r>
                                    <a:rPr lang="en-US" b="0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b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b="0" smtClean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b="0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r>
                                <a:rPr lang="en-US" b="0" smtClean="0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b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r>
                            <a:rPr lang="en-US" dirty="0"/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843954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0" dirty="0"/>
                            <a:t>Abstraction </a:t>
                          </a:r>
                          <a14:m>
                            <m:oMath xmlns:m="http://schemas.openxmlformats.org/officeDocument/2006/math">
                              <m:r>
                                <a:rPr lang="en-US" b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r>
                                <a:rPr lang="en-US" b="0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en-US" b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b="0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  <m:r>
                                <a:rPr lang="en-US" b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  <m:r>
                                    <a:rPr lang="en-US" b="0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b="0" smtClean="0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  <m:r>
                                    <a:rPr lang="en-US" b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b="0" smtClean="0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  <m:r>
                                    <a:rPr lang="en-US" b="0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</m:d>
                              <m:r>
                                <a:rPr lang="en-US" b="0" smtClean="0">
                                  <a:latin typeface="Cambria Math" panose="02040503050406030204" pitchFamily="18" charset="0"/>
                                </a:rPr>
                                <m:t>→{</m:t>
                              </m:r>
                              <m:r>
                                <a:rPr lang="en-US" b="0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en-US" b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b="0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  <m:r>
                                <a:rPr lang="en-US" b="0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r>
                                <a:rPr lang="en-US" b="0" smtClean="0">
                                  <a:latin typeface="Cambria Math" panose="02040503050406030204" pitchFamily="18" charset="0"/>
                                </a:rPr>
                                <m:t>}</m:t>
                              </m:r>
                            </m:oMath>
                          </a14:m>
                          <a:r>
                            <a:rPr lang="en-US" dirty="0"/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8157159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Let </a:t>
                          </a:r>
                          <a14:m>
                            <m:oMath xmlns:m="http://schemas.openxmlformats.org/officeDocument/2006/math">
                              <m:r>
                                <a:rPr lang="en-US" b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r>
                                <a:rPr lang="en-US" b="0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smtClean="0">
                                      <a:latin typeface="Cambria Math" panose="02040503050406030204" pitchFamily="18" charset="0"/>
                                    </a:rPr>
                                    <m:t>𝑙𝑒𝑡</m:t>
                                  </m:r>
                                  <m:r>
                                    <a:rPr lang="en-US" b="0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b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b="0" smtClean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en-US" b="0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sub>
                                  <m:r>
                                    <a:rPr lang="en-US" b="0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</m:sSub>
                              <m:r>
                                <a:rPr lang="en-US" b="0" smtClean="0"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  <m:r>
                                <a:rPr lang="en-US" b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b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b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  <m:r>
                                      <a:rPr lang="en-US" b="0" smtClean="0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b>
                                        <m:r>
                                          <a:rPr lang="en-US" b="0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→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b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 dirty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d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  <m:r>
                                      <a:rPr lang="en-US" b="0" smtClean="0">
                                        <a:latin typeface="Cambria Math" panose="02040503050406030204" pitchFamily="18" charset="0"/>
                                      </a:rPr>
                                      <m:t>[</m:t>
                                    </m:r>
                                    <m:r>
                                      <a:rPr lang="en-US" b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b="0" smtClean="0">
                                        <a:latin typeface="Cambria Math" panose="02040503050406030204" pitchFamily="18" charset="0"/>
                                      </a:rPr>
                                      <m:t>↦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en-US" b="0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b="0" smtClean="0">
                                        <a:latin typeface="Cambria Math" panose="02040503050406030204" pitchFamily="18" charset="0"/>
                                      </a:rPr>
                                      <m:t>], 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smtClean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b>
                                        <m:r>
                                          <a:rPr lang="en-US" b="0" smtClean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→</m:t>
                                </m:r>
                                <m:r>
                                  <a:rPr lang="en-US" b="0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oMath>
                            </m:oMathPara>
                          </a14:m>
                          <a:endParaRPr lang="en-US" b="0" dirty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b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r>
                                <a:rPr lang="en-US" b="0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smtClean="0">
                                      <a:latin typeface="Cambria Math" panose="02040503050406030204" pitchFamily="18" charset="0"/>
                                    </a:rPr>
                                    <m:t>𝑙𝑒𝑡</m:t>
                                  </m:r>
                                  <m:r>
                                    <a:rPr lang="en-US" b="0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b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b="0" smtClean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b="0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b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smtClean="0"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  <m:r>
                                <a:rPr lang="en-US" b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b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b="0" smtClean="0">
                                  <a:latin typeface="Cambria Math" panose="02040503050406030204" pitchFamily="18" charset="0"/>
                                </a:rPr>
                                <m:t> )</m:t>
                              </m:r>
                            </m:oMath>
                          </a14:m>
                          <a:r>
                            <a:rPr lang="en-US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b="0" smtClean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b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092811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le 9">
                <a:extLst>
                  <a:ext uri="{FF2B5EF4-FFF2-40B4-BE49-F238E27FC236}">
                    <a16:creationId xmlns:a16="http://schemas.microsoft.com/office/drawing/2014/main" id="{86147102-9701-F920-78B7-3D866F85B944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96072" y="4511992"/>
              <a:ext cx="7867724" cy="202692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933862">
                      <a:extLst>
                        <a:ext uri="{9D8B030D-6E8A-4147-A177-3AD203B41FA5}">
                          <a16:colId xmlns:a16="http://schemas.microsoft.com/office/drawing/2014/main" val="246733756"/>
                        </a:ext>
                      </a:extLst>
                    </a:gridCol>
                    <a:gridCol w="3933862">
                      <a:extLst>
                        <a:ext uri="{9D8B030D-6E8A-4147-A177-3AD203B41FA5}">
                          <a16:colId xmlns:a16="http://schemas.microsoft.com/office/drawing/2014/main" val="201308278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Expression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Evaluation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778419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323" t="-103333" r="-100645" b="-35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00323" t="-103333" r="-645" b="-35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843954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323" t="-210345" r="-100645" b="-2655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00323" t="-210345" r="-645" b="-26551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81571594"/>
                      </a:ext>
                    </a:extLst>
                  </a:tr>
                  <a:tr h="9144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323" t="-125000" r="-100645" b="-69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00323" t="-125000" r="-645" b="-694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0928116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606716C-4A8B-D64E-D28C-BD6EAB8F94C3}"/>
              </a:ext>
            </a:extLst>
          </p:cNvPr>
          <p:cNvCxnSpPr/>
          <p:nvPr/>
        </p:nvCxnSpPr>
        <p:spPr>
          <a:xfrm>
            <a:off x="396072" y="4262043"/>
            <a:ext cx="1138842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BED7EA1-21EA-73B3-47D8-46F17B8B0D83}"/>
              </a:ext>
            </a:extLst>
          </p:cNvPr>
          <p:cNvCxnSpPr>
            <a:cxnSpLocks/>
          </p:cNvCxnSpPr>
          <p:nvPr/>
        </p:nvCxnSpPr>
        <p:spPr>
          <a:xfrm>
            <a:off x="4614203" y="1315596"/>
            <a:ext cx="0" cy="294644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9" name="Table 18">
                <a:extLst>
                  <a:ext uri="{FF2B5EF4-FFF2-40B4-BE49-F238E27FC236}">
                    <a16:creationId xmlns:a16="http://schemas.microsoft.com/office/drawing/2014/main" id="{59A907E0-F3C3-546F-5FB4-5C5251625D3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70347576"/>
                  </p:ext>
                </p:extLst>
              </p:nvPr>
            </p:nvGraphicFramePr>
            <p:xfrm>
              <a:off x="4852045" y="1586946"/>
              <a:ext cx="5048093" cy="179152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048093">
                      <a:extLst>
                        <a:ext uri="{9D8B030D-6E8A-4147-A177-3AD203B41FA5}">
                          <a16:colId xmlns:a16="http://schemas.microsoft.com/office/drawing/2014/main" val="6906345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kumimoji="0" lang="en-US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r>
                                      <a:rPr kumimoji="0" lang="en-US" sz="18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[</m:t>
                                    </m:r>
                                    <m:r>
                                      <a:rPr kumimoji="0" lang="en-US" sz="18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C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  <m:r>
                                      <a:rPr kumimoji="0" lang="en-US" sz="18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↦</m:t>
                                    </m:r>
                                    <m:r>
                                      <a:rPr kumimoji="0" lang="en-US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C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2,</m:t>
                                    </m:r>
                                    <m:r>
                                      <a:rPr kumimoji="0" lang="en-US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C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𝑦</m:t>
                                    </m:r>
                                    <m:r>
                                      <a:rPr kumimoji="0" lang="en-US" sz="18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↦</m:t>
                                    </m:r>
                                    <m:r>
                                      <a:rPr kumimoji="0" lang="en-US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C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4</m:t>
                                    </m:r>
                                    <m:r>
                                      <a:rPr kumimoji="0" lang="en-US" sz="18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],</m:t>
                                    </m:r>
                                    <m:sSub>
                                      <m:sSubPr>
                                        <m:ctrlPr>
                                          <a:rPr kumimoji="0" lang="en-US" sz="1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7030A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0" lang="en-US" sz="18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7030A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𝑒</m:t>
                                        </m:r>
                                      </m:e>
                                      <m:sub>
                                        <m:r>
                                          <a:rPr kumimoji="0" lang="en-US" sz="18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7030A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9668149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kumimoji="0" lang="en-US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r>
                                      <a:rPr kumimoji="0" lang="en-US" sz="18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[</m:t>
                                    </m:r>
                                    <m:r>
                                      <a:rPr kumimoji="0" lang="en-US" sz="18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C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  <m:r>
                                      <a:rPr kumimoji="0" lang="en-US" sz="18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↦</m:t>
                                    </m:r>
                                    <m:r>
                                      <a:rPr kumimoji="0" lang="en-US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C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2,</m:t>
                                    </m:r>
                                    <m:r>
                                      <a:rPr kumimoji="0" lang="en-US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C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𝑦</m:t>
                                    </m:r>
                                    <m:r>
                                      <a:rPr kumimoji="0" lang="en-US" sz="18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↦</m:t>
                                    </m:r>
                                    <m:r>
                                      <a:rPr kumimoji="0" lang="en-US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C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4</m:t>
                                    </m:r>
                                    <m:r>
                                      <a:rPr kumimoji="0" lang="en-US" sz="18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],</m:t>
                                    </m:r>
                                    <m:d>
                                      <m:d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𝑙𝑒𝑡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sSub>
                                          <m:sSubPr>
                                            <m:ctrlPr>
                                              <a:rPr lang="en-US" i="1" smtClean="0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𝑓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r>
                                          <a:rPr lang="en-US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=</m:t>
                                        </m:r>
                                        <m:r>
                                          <a:rPr lang="en-US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  <m:r>
                                          <a:rPr lang="en-US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.</m:t>
                                        </m:r>
                                        <m:r>
                                          <a:rPr lang="en-US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  <m:r>
                                          <a:rPr lang="en-US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  <m:r>
                                          <a:rPr lang="en-US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.</m:t>
                                        </m:r>
                                        <m:d>
                                          <m:dPr>
                                            <m:ctrlPr>
                                              <a:rPr lang="en-US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  <m:r>
                                              <a:rPr lang="en-US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+2</m:t>
                                            </m:r>
                                            <m:r>
                                              <a:rPr lang="en-US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</m:d>
                                        <m:r>
                                          <a:rPr lang="en-US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𝑖𝑛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𝑒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3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d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8730808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kumimoji="0" lang="en-US" sz="18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[</m:t>
                                    </m:r>
                                    <m:r>
                                      <a:rPr kumimoji="0" lang="en-US" sz="18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C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  <m:r>
                                      <a:rPr kumimoji="0" lang="en-US" sz="18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↦</m:t>
                                    </m:r>
                                    <m:r>
                                      <a:rPr kumimoji="0" lang="en-US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C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2,</m:t>
                                    </m:r>
                                    <m:r>
                                      <a:rPr kumimoji="0" lang="en-US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C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𝑦</m:t>
                                    </m:r>
                                    <m:r>
                                      <a:rPr kumimoji="0" lang="en-US" sz="18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↦</m:t>
                                    </m:r>
                                    <m:r>
                                      <a:rPr kumimoji="0" lang="en-US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C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4</m:t>
                                    </m:r>
                                    <m:r>
                                      <a:rPr kumimoji="0" lang="en-US" sz="18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]</m:t>
                                    </m:r>
                                    <m:r>
                                      <a:rPr lang="en-US" b="0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  <m:r>
                                      <a:rPr lang="en-US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  <m:r>
                                      <a:rPr lang="en-US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  <m:r>
                                      <a:rPr lang="en-US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en-US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  <m:d>
                                      <m:dPr>
                                        <m:ctrlPr>
                                          <a:rPr lang="en-US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+2</m:t>
                                        </m:r>
                                        <m:r>
                                          <a:rPr lang="en-US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d>
                                  </m:e>
                                </m:d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→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 i="1" dirty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0" dirty="0"/>
                            <a:t>Where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={</m:t>
                              </m:r>
                              <m:r>
                                <a:rPr lang="en-US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en-US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en-US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+2</m:t>
                                  </m:r>
                                  <m:r>
                                    <a:rPr lang="en-US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0" lang="en-US" sz="1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[</m:t>
                              </m:r>
                              <m:r>
                                <a:rPr kumimoji="0" lang="en-US" sz="1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𝑥</m:t>
                              </m:r>
                              <m:r>
                                <a:rPr kumimoji="0" lang="en-US" sz="1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↦</m:t>
                              </m:r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2,</m:t>
                              </m:r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𝑦</m:t>
                              </m:r>
                              <m:r>
                                <a:rPr kumimoji="0" lang="en-US" sz="1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↦</m:t>
                              </m:r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4</m:t>
                              </m:r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]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}</m:t>
                              </m:r>
                            </m:oMath>
                          </a14:m>
                          <a:endParaRPr lang="en-US" b="0" dirty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d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result</m:t>
                                </m:r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is</m:t>
                                </m:r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smtClean="0">
                                        <a:latin typeface="Cambria Math" panose="02040503050406030204" pitchFamily="18" charset="0"/>
                                      </a:rPr>
                                      <m:t>[</m:t>
                                    </m:r>
                                    <m:r>
                                      <a:rPr lang="en-US" b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b="0" smtClean="0">
                                        <a:latin typeface="Cambria Math" panose="02040503050406030204" pitchFamily="18" charset="0"/>
                                      </a:rPr>
                                      <m:t>↦</m:t>
                                    </m:r>
                                    <m:r>
                                      <a:rPr lang="en-US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2,</m:t>
                                    </m:r>
                                    <m:r>
                                      <a:rPr lang="en-US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en-US" b="0" smtClean="0">
                                        <a:latin typeface="Cambria Math" panose="02040503050406030204" pitchFamily="18" charset="0"/>
                                      </a:rPr>
                                      <m:t>↦</m:t>
                                    </m:r>
                                    <m:r>
                                      <a:rPr lang="en-US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4, 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kumimoji="0" lang="en-US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↦</m:t>
                                    </m:r>
                                    <m:sSub>
                                      <m:sSubPr>
                                        <m:ctrlPr>
                                          <a:rPr kumimoji="0" lang="en-US" sz="1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0" lang="en-US" sz="1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𝐶</m:t>
                                        </m:r>
                                      </m:e>
                                      <m:sub>
                                        <m:r>
                                          <a:rPr kumimoji="0" lang="en-US" sz="1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𝑓</m:t>
                                        </m:r>
                                        <m:r>
                                          <a:rPr kumimoji="0" lang="en-US" sz="1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b="0" smtClean="0">
                                        <a:latin typeface="Cambria Math" panose="02040503050406030204" pitchFamily="18" charset="0"/>
                                      </a:rPr>
                                      <m:t>],</m:t>
                                    </m:r>
                                    <m:sSub>
                                      <m:sSubPr>
                                        <m:ctrlPr>
                                          <a:rPr lang="en-US" i="1" smtClean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7440175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9" name="Table 18">
                <a:extLst>
                  <a:ext uri="{FF2B5EF4-FFF2-40B4-BE49-F238E27FC236}">
                    <a16:creationId xmlns:a16="http://schemas.microsoft.com/office/drawing/2014/main" id="{59A907E0-F3C3-546F-5FB4-5C5251625D3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70347576"/>
                  </p:ext>
                </p:extLst>
              </p:nvPr>
            </p:nvGraphicFramePr>
            <p:xfrm>
              <a:off x="4852045" y="1586946"/>
              <a:ext cx="5048093" cy="179152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048093">
                      <a:extLst>
                        <a:ext uri="{9D8B030D-6E8A-4147-A177-3AD203B41FA5}">
                          <a16:colId xmlns:a16="http://schemas.microsoft.com/office/drawing/2014/main" val="6906345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251" r="-251" b="-38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96681492"/>
                      </a:ext>
                    </a:extLst>
                  </a:tr>
                  <a:tr h="40106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251" t="-93750" r="-251" b="-262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87308088"/>
                      </a:ext>
                    </a:extLst>
                  </a:tr>
                  <a:tr h="10196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251" t="-76543" r="-251" b="-370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7440175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587336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8C81D7-93D5-14AA-8FE8-C72C68BFA8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82794F-7E5B-DB52-5CE0-286DBFB876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640"/>
            <a:ext cx="10515600" cy="1325563"/>
          </a:xfrm>
        </p:spPr>
        <p:txBody>
          <a:bodyPr/>
          <a:lstStyle/>
          <a:p>
            <a:r>
              <a:rPr lang="en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Assignment </a:t>
            </a:r>
            <a:r>
              <a:rPr lang="en" b="1" dirty="0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Solution</a:t>
            </a:r>
            <a:endParaRPr lang="en-US" b="1" dirty="0">
              <a:solidFill>
                <a:srgbClr val="0070C0"/>
              </a:solidFill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68A54A4B-2CC8-E33A-9E39-8A257D7AA0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2644" y="282120"/>
            <a:ext cx="1781856" cy="103347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531C5B-6A87-F306-7147-DEF2918B52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32</a:t>
            </a:fld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F677A18-5EE6-5A7B-673B-5D9379B93214}"/>
              </a:ext>
            </a:extLst>
          </p:cNvPr>
          <p:cNvCxnSpPr/>
          <p:nvPr/>
        </p:nvCxnSpPr>
        <p:spPr>
          <a:xfrm flipH="1" flipV="1">
            <a:off x="7420303" y="4929352"/>
            <a:ext cx="1030014" cy="34170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232C4A9-AD98-11AA-8E12-2ECF64BBF9A6}"/>
                  </a:ext>
                </a:extLst>
              </p:cNvPr>
              <p:cNvSpPr txBox="1"/>
              <p:nvPr/>
            </p:nvSpPr>
            <p:spPr>
              <a:xfrm>
                <a:off x="396072" y="1692461"/>
                <a:ext cx="3842270" cy="23083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𝑙𝑒𝑡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=2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𝑙𝑒𝑡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=4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𝑙𝑒𝑡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.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𝑙𝑒𝑡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.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d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3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>
                  <a:latin typeface="Avenir Book" panose="02000503020000020003" pitchFamily="2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232C4A9-AD98-11AA-8E12-2ECF64BBF9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072" y="1692461"/>
                <a:ext cx="3842270" cy="2308324"/>
              </a:xfrm>
              <a:prstGeom prst="rect">
                <a:avLst/>
              </a:prstGeom>
              <a:blipFill>
                <a:blip r:embed="rId4"/>
                <a:stretch>
                  <a:fillRect b="-2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le 9">
                <a:extLst>
                  <a:ext uri="{FF2B5EF4-FFF2-40B4-BE49-F238E27FC236}">
                    <a16:creationId xmlns:a16="http://schemas.microsoft.com/office/drawing/2014/main" id="{F54AF6DF-E3AB-A447-DE83-E809C84B754B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96072" y="4511992"/>
              <a:ext cx="7867724" cy="202692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933862">
                      <a:extLst>
                        <a:ext uri="{9D8B030D-6E8A-4147-A177-3AD203B41FA5}">
                          <a16:colId xmlns:a16="http://schemas.microsoft.com/office/drawing/2014/main" val="246733756"/>
                        </a:ext>
                      </a:extLst>
                    </a:gridCol>
                    <a:gridCol w="3933862">
                      <a:extLst>
                        <a:ext uri="{9D8B030D-6E8A-4147-A177-3AD203B41FA5}">
                          <a16:colId xmlns:a16="http://schemas.microsoft.com/office/drawing/2014/main" val="201308278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Expression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Evaluation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778419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b="0" dirty="0"/>
                            <a:t>Variable </a:t>
                          </a:r>
                          <a14:m>
                            <m:oMath xmlns:m="http://schemas.openxmlformats.org/officeDocument/2006/math">
                              <m:r>
                                <a:rPr lang="en-US" b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r>
                                <a:rPr lang="en-US" b="0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  <m:r>
                                    <a:rPr lang="en-US" b="0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b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b="0" smtClean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b="0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r>
                                <a:rPr lang="en-US" b="0" smtClean="0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b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r>
                            <a:rPr lang="en-US" dirty="0"/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843954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0" dirty="0"/>
                            <a:t>Abstraction </a:t>
                          </a:r>
                          <a14:m>
                            <m:oMath xmlns:m="http://schemas.openxmlformats.org/officeDocument/2006/math">
                              <m:r>
                                <a:rPr lang="en-US" b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r>
                                <a:rPr lang="en-US" b="0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en-US" b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b="0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  <m:r>
                                <a:rPr lang="en-US" b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  <m:r>
                                    <a:rPr lang="en-US" b="0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b="0" smtClean="0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  <m:r>
                                    <a:rPr lang="en-US" b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b="0" smtClean="0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  <m:r>
                                    <a:rPr lang="en-US" b="0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</m:d>
                              <m:r>
                                <a:rPr lang="en-US" b="0" smtClean="0">
                                  <a:latin typeface="Cambria Math" panose="02040503050406030204" pitchFamily="18" charset="0"/>
                                </a:rPr>
                                <m:t>→{</m:t>
                              </m:r>
                              <m:r>
                                <a:rPr lang="en-US" b="0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en-US" b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b="0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  <m:r>
                                <a:rPr lang="en-US" b="0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r>
                                <a:rPr lang="en-US" b="0" smtClean="0">
                                  <a:latin typeface="Cambria Math" panose="02040503050406030204" pitchFamily="18" charset="0"/>
                                </a:rPr>
                                <m:t>}</m:t>
                              </m:r>
                            </m:oMath>
                          </a14:m>
                          <a:r>
                            <a:rPr lang="en-US" dirty="0"/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8157159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Let </a:t>
                          </a:r>
                          <a14:m>
                            <m:oMath xmlns:m="http://schemas.openxmlformats.org/officeDocument/2006/math">
                              <m:r>
                                <a:rPr lang="en-US" b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r>
                                <a:rPr lang="en-US" b="0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smtClean="0">
                                      <a:latin typeface="Cambria Math" panose="02040503050406030204" pitchFamily="18" charset="0"/>
                                    </a:rPr>
                                    <m:t>𝑙𝑒𝑡</m:t>
                                  </m:r>
                                  <m:r>
                                    <a:rPr lang="en-US" b="0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b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b="0" smtClean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en-US" b="0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sub>
                                  <m:r>
                                    <a:rPr lang="en-US" b="0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</m:sSub>
                              <m:r>
                                <a:rPr lang="en-US" b="0" smtClean="0"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  <m:r>
                                <a:rPr lang="en-US" b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b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b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  <m:r>
                                      <a:rPr lang="en-US" b="0" smtClean="0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b>
                                        <m:r>
                                          <a:rPr lang="en-US" b="0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→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b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 dirty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d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  <m:r>
                                      <a:rPr lang="en-US" b="0" smtClean="0">
                                        <a:latin typeface="Cambria Math" panose="02040503050406030204" pitchFamily="18" charset="0"/>
                                      </a:rPr>
                                      <m:t>[</m:t>
                                    </m:r>
                                    <m:r>
                                      <a:rPr lang="en-US" b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b="0" smtClean="0">
                                        <a:latin typeface="Cambria Math" panose="02040503050406030204" pitchFamily="18" charset="0"/>
                                      </a:rPr>
                                      <m:t>↦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en-US" b="0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b="0" smtClean="0">
                                        <a:latin typeface="Cambria Math" panose="02040503050406030204" pitchFamily="18" charset="0"/>
                                      </a:rPr>
                                      <m:t>], 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smtClean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b>
                                        <m:r>
                                          <a:rPr lang="en-US" b="0" smtClean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→</m:t>
                                </m:r>
                                <m:r>
                                  <a:rPr lang="en-US" b="0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oMath>
                            </m:oMathPara>
                          </a14:m>
                          <a:endParaRPr lang="en-US" b="0" dirty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b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r>
                                <a:rPr lang="en-US" b="0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smtClean="0">
                                      <a:latin typeface="Cambria Math" panose="02040503050406030204" pitchFamily="18" charset="0"/>
                                    </a:rPr>
                                    <m:t>𝑙𝑒𝑡</m:t>
                                  </m:r>
                                  <m:r>
                                    <a:rPr lang="en-US" b="0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b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b="0" smtClean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b="0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b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smtClean="0"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  <m:r>
                                <a:rPr lang="en-US" b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b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b="0" smtClean="0">
                                  <a:latin typeface="Cambria Math" panose="02040503050406030204" pitchFamily="18" charset="0"/>
                                </a:rPr>
                                <m:t> )</m:t>
                              </m:r>
                            </m:oMath>
                          </a14:m>
                          <a:r>
                            <a:rPr lang="en-US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b="0" smtClean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b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092811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le 9">
                <a:extLst>
                  <a:ext uri="{FF2B5EF4-FFF2-40B4-BE49-F238E27FC236}">
                    <a16:creationId xmlns:a16="http://schemas.microsoft.com/office/drawing/2014/main" id="{F54AF6DF-E3AB-A447-DE83-E809C84B754B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96072" y="4511992"/>
              <a:ext cx="7867724" cy="202692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933862">
                      <a:extLst>
                        <a:ext uri="{9D8B030D-6E8A-4147-A177-3AD203B41FA5}">
                          <a16:colId xmlns:a16="http://schemas.microsoft.com/office/drawing/2014/main" val="246733756"/>
                        </a:ext>
                      </a:extLst>
                    </a:gridCol>
                    <a:gridCol w="3933862">
                      <a:extLst>
                        <a:ext uri="{9D8B030D-6E8A-4147-A177-3AD203B41FA5}">
                          <a16:colId xmlns:a16="http://schemas.microsoft.com/office/drawing/2014/main" val="201308278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Expression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Evaluation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778419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323" t="-103333" r="-100645" b="-35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00323" t="-103333" r="-645" b="-35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843954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323" t="-210345" r="-100645" b="-2655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00323" t="-210345" r="-645" b="-26551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81571594"/>
                      </a:ext>
                    </a:extLst>
                  </a:tr>
                  <a:tr h="9144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323" t="-125000" r="-100645" b="-69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00323" t="-125000" r="-645" b="-694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0928116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8DD615E-D293-D654-C917-09A79B0E0556}"/>
              </a:ext>
            </a:extLst>
          </p:cNvPr>
          <p:cNvCxnSpPr/>
          <p:nvPr/>
        </p:nvCxnSpPr>
        <p:spPr>
          <a:xfrm>
            <a:off x="396072" y="4262043"/>
            <a:ext cx="1138842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C845E1E-DF4A-E95C-425C-3806D4A533BA}"/>
              </a:ext>
            </a:extLst>
          </p:cNvPr>
          <p:cNvCxnSpPr>
            <a:cxnSpLocks/>
          </p:cNvCxnSpPr>
          <p:nvPr/>
        </p:nvCxnSpPr>
        <p:spPr>
          <a:xfrm>
            <a:off x="4614203" y="1315596"/>
            <a:ext cx="0" cy="294644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9" name="Table 18">
                <a:extLst>
                  <a:ext uri="{FF2B5EF4-FFF2-40B4-BE49-F238E27FC236}">
                    <a16:creationId xmlns:a16="http://schemas.microsoft.com/office/drawing/2014/main" id="{BEAA4E6C-7525-42A9-484A-7742D998ECB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82953547"/>
                  </p:ext>
                </p:extLst>
              </p:nvPr>
            </p:nvGraphicFramePr>
            <p:xfrm>
              <a:off x="4852045" y="1586946"/>
              <a:ext cx="6587098" cy="204463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587098">
                      <a:extLst>
                        <a:ext uri="{9D8B030D-6E8A-4147-A177-3AD203B41FA5}">
                          <a16:colId xmlns:a16="http://schemas.microsoft.com/office/drawing/2014/main" val="6906345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kumimoji="0" lang="en-US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r>
                                      <a:rPr kumimoji="0" lang="en-US" sz="18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[</m:t>
                                    </m:r>
                                    <m:r>
                                      <a:rPr kumimoji="0" lang="en-US" sz="18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C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  <m:r>
                                      <a:rPr kumimoji="0" lang="en-US" sz="18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↦</m:t>
                                    </m:r>
                                    <m:r>
                                      <a:rPr kumimoji="0" lang="en-US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C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2,</m:t>
                                    </m:r>
                                    <m:r>
                                      <a:rPr kumimoji="0" lang="en-US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C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𝑦</m:t>
                                    </m:r>
                                    <m:r>
                                      <a:rPr kumimoji="0" lang="en-US" sz="18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↦</m:t>
                                    </m:r>
                                    <m:r>
                                      <a:rPr kumimoji="0" lang="en-US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C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4, </m:t>
                                    </m:r>
                                    <m:sSub>
                                      <m:sSubPr>
                                        <m:ctrlPr>
                                          <a:rPr kumimoji="0" lang="en-US" sz="1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0" lang="en-US" sz="1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kumimoji="0" lang="en-US" sz="1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kumimoji="0" lang="en-US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↦</m:t>
                                    </m:r>
                                    <m:sSub>
                                      <m:sSubPr>
                                        <m:ctrlPr>
                                          <a:rPr kumimoji="0" lang="en-US" sz="1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0" lang="en-US" sz="1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𝐶</m:t>
                                        </m:r>
                                      </m:e>
                                      <m:sub>
                                        <m:r>
                                          <a:rPr kumimoji="0" lang="en-US" sz="1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𝑓</m:t>
                                        </m:r>
                                        <m:r>
                                          <a:rPr kumimoji="0" lang="en-US" sz="1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kumimoji="0" lang="en-US" sz="18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],</m:t>
                                    </m:r>
                                    <m:sSub>
                                      <m:sSubPr>
                                        <m:ctrlPr>
                                          <a:rPr kumimoji="0" lang="en-US" sz="1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70C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0" lang="en-US" sz="18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70C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𝑒</m:t>
                                        </m:r>
                                      </m:e>
                                      <m:sub>
                                        <m:r>
                                          <a:rPr kumimoji="0" lang="en-US" sz="18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70C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9668149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kumimoji="0" lang="en-US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r>
                                      <a:rPr kumimoji="0" lang="en-US" sz="18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[</m:t>
                                    </m:r>
                                    <m:r>
                                      <a:rPr kumimoji="0" lang="en-US" sz="18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C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  <m:r>
                                      <a:rPr kumimoji="0" lang="en-US" sz="18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↦</m:t>
                                    </m:r>
                                    <m:r>
                                      <a:rPr kumimoji="0" lang="en-US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C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2,</m:t>
                                    </m:r>
                                    <m:r>
                                      <a:rPr kumimoji="0" lang="en-US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C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𝑦</m:t>
                                    </m:r>
                                    <m:r>
                                      <a:rPr kumimoji="0" lang="en-US" sz="18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↦</m:t>
                                    </m:r>
                                    <m:r>
                                      <a:rPr kumimoji="0" lang="en-US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C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4, </m:t>
                                    </m:r>
                                    <m:sSub>
                                      <m:sSubPr>
                                        <m:ctrlPr>
                                          <a:rPr kumimoji="0" lang="en-US" sz="1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0" lang="en-US" sz="1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kumimoji="0" lang="en-US" sz="1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kumimoji="0" lang="en-US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↦</m:t>
                                    </m:r>
                                    <m:sSub>
                                      <m:sSubPr>
                                        <m:ctrlPr>
                                          <a:rPr kumimoji="0" lang="en-US" sz="1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0" lang="en-US" sz="1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𝐶</m:t>
                                        </m:r>
                                      </m:e>
                                      <m:sub>
                                        <m:r>
                                          <a:rPr kumimoji="0" lang="en-US" sz="1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𝑓</m:t>
                                        </m:r>
                                        <m:r>
                                          <a:rPr kumimoji="0" lang="en-US" sz="1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kumimoji="0" lang="en-US" sz="18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],</m:t>
                                    </m:r>
                                    <m:d>
                                      <m:d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𝑙𝑒𝑡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sSub>
                                          <m:sSubPr>
                                            <m:ctrlPr>
                                              <a:rPr lang="en-US" i="1" smtClean="0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𝑓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r>
                                          <a:rPr lang="en-US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=</m:t>
                                        </m:r>
                                        <m:r>
                                          <a:rPr lang="en-US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  <m:r>
                                          <a:rPr lang="en-US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.</m:t>
                                        </m:r>
                                        <m:r>
                                          <a:rPr lang="en-US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  <m:r>
                                          <a:rPr lang="en-US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  <m:r>
                                          <a:rPr lang="en-US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.</m:t>
                                        </m:r>
                                        <m:d>
                                          <m:dPr>
                                            <m:ctrlPr>
                                              <a:rPr lang="en-US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  <m:r>
                                              <a:rPr lang="en-US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  <m:r>
                                              <a:rPr lang="en-US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</m:d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𝑖𝑛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solidFill>
                                                  <a:srgbClr val="7030A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rgbClr val="7030A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𝑒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solidFill>
                                                  <a:srgbClr val="7030A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4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d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8730808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kumimoji="0" lang="en-US" sz="1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kumimoji="0" lang="en-US" sz="1800" b="0" i="0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𝑥</m:t>
                                        </m:r>
                                        <m:r>
                                          <a:rPr kumimoji="0" lang="en-US" sz="1800" b="0" i="0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↦</m:t>
                                        </m:r>
                                        <m:r>
                                          <a:rPr kumimoji="0" lang="en-US" sz="1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2,</m:t>
                                        </m:r>
                                        <m:r>
                                          <a:rPr kumimoji="0" lang="en-US" sz="1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𝑦</m:t>
                                        </m:r>
                                        <m:r>
                                          <a:rPr kumimoji="0" lang="en-US" sz="1800" b="0" i="0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↦</m:t>
                                        </m:r>
                                        <m:r>
                                          <a:rPr kumimoji="0" lang="en-US" sz="1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4, </m:t>
                                        </m:r>
                                        <m:sSub>
                                          <m:sSubPr>
                                            <m:ctrlPr>
                                              <a:rPr kumimoji="0" lang="en-US" sz="1800" b="0" i="1" u="none" strike="noStrike" kern="1200" cap="none" spc="0" normalizeH="0" baseline="0" noProof="0" smtClean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srgbClr val="C00000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0" lang="en-US" sz="1800" b="0" i="1" u="none" strike="noStrike" kern="1200" cap="none" spc="0" normalizeH="0" baseline="0" noProof="0" smtClean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srgbClr val="C00000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𝑓</m:t>
                                            </m:r>
                                          </m:e>
                                          <m:sub>
                                            <m:r>
                                              <a:rPr kumimoji="0" lang="en-US" sz="1800" b="0" i="1" u="none" strike="noStrike" kern="1200" cap="none" spc="0" normalizeH="0" baseline="0" noProof="0" smtClean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srgbClr val="C00000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r>
                                          <a:rPr kumimoji="0" lang="en-US" sz="1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↦</m:t>
                                        </m:r>
                                        <m:sSub>
                                          <m:sSubPr>
                                            <m:ctrlPr>
                                              <a:rPr kumimoji="0" lang="en-US" sz="1800" b="0" i="1" u="none" strike="noStrike" kern="1200" cap="none" spc="0" normalizeH="0" baseline="0" noProof="0" smtClean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srgbClr val="C00000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0" lang="en-US" sz="1800" b="0" i="1" u="none" strike="noStrike" kern="1200" cap="none" spc="0" normalizeH="0" baseline="0" noProof="0" smtClean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srgbClr val="C00000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𝐶</m:t>
                                            </m:r>
                                          </m:e>
                                          <m:sub>
                                            <m:r>
                                              <a:rPr kumimoji="0" lang="en-US" sz="1800" b="0" i="1" u="none" strike="noStrike" kern="1200" cap="none" spc="0" normalizeH="0" baseline="0" noProof="0" smtClean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srgbClr val="C00000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𝑓</m:t>
                                            </m:r>
                                            <m:r>
                                              <a:rPr kumimoji="0" lang="en-US" sz="1800" b="0" i="1" u="none" strike="noStrike" kern="1200" cap="none" spc="0" normalizeH="0" baseline="0" noProof="0" smtClean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srgbClr val="C00000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  <m:r>
                                      <a:rPr kumimoji="0" lang="en-US" sz="18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,</m:t>
                                    </m:r>
                                    <m:r>
                                      <a:rPr lang="en-US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  <m:r>
                                      <a:rPr lang="en-US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  <m:r>
                                      <a:rPr lang="en-US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  <m:r>
                                      <a:rPr lang="en-US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en-US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  <m:d>
                                      <m:dPr>
                                        <m:ctrlPr>
                                          <a:rPr lang="en-US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r>
                                          <a:rPr lang="en-US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d>
                                  </m:e>
                                </m:d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→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 i="1" dirty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0" dirty="0"/>
                            <a:t>Where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  <m:r>
                                    <a:rPr lang="en-US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  <m:r>
                                    <a:rPr lang="en-US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  <m:r>
                                    <a:rPr lang="en-US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i="1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i="1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i="1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kumimoji="0" lang="en-US" sz="18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0" lang="en-US" sz="1800" b="0" i="0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C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𝑥</m:t>
                                      </m:r>
                                      <m:r>
                                        <a:rPr kumimoji="0" lang="en-US" sz="1800" b="0" i="0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↦</m:t>
                                      </m:r>
                                      <m:r>
                                        <a:rPr kumimoji="0" lang="en-US" sz="18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C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2,</m:t>
                                      </m:r>
                                      <m:r>
                                        <a:rPr kumimoji="0" lang="en-US" sz="18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C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𝑦</m:t>
                                      </m:r>
                                      <m:r>
                                        <a:rPr kumimoji="0" lang="en-US" sz="1800" b="0" i="0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↦</m:t>
                                      </m:r>
                                      <m:r>
                                        <a:rPr kumimoji="0" lang="en-US" sz="18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C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4, </m:t>
                                      </m:r>
                                      <m:r>
                                        <a:rPr kumimoji="0" lang="en-US" sz="18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C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𝑓</m:t>
                                      </m:r>
                                      <m:r>
                                        <a:rPr kumimoji="0" lang="en-US" sz="18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↦</m:t>
                                      </m:r>
                                      <m:sSub>
                                        <m:sSubPr>
                                          <m:ctrlPr>
                                            <a:rPr kumimoji="0" lang="en-US" sz="18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C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0" lang="en-US" sz="18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C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𝐶</m:t>
                                          </m:r>
                                        </m:e>
                                        <m:sub>
                                          <m:r>
                                            <a:rPr kumimoji="0" lang="en-US" sz="18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C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𝑓</m:t>
                                          </m:r>
                                          <m:r>
                                            <a:rPr kumimoji="0" lang="en-US" sz="18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C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oMath>
                          </a14:m>
                          <a:endParaRPr lang="en-US" b="0" dirty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d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result</m:t>
                                </m:r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is</m:t>
                                </m:r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smtClean="0">
                                        <a:latin typeface="Cambria Math" panose="02040503050406030204" pitchFamily="18" charset="0"/>
                                      </a:rPr>
                                      <m:t>[</m:t>
                                    </m:r>
                                    <m:r>
                                      <a:rPr lang="en-US" b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b="0" smtClean="0">
                                        <a:latin typeface="Cambria Math" panose="02040503050406030204" pitchFamily="18" charset="0"/>
                                      </a:rPr>
                                      <m:t>↦</m:t>
                                    </m:r>
                                    <m:r>
                                      <a:rPr lang="en-US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2,</m:t>
                                    </m:r>
                                    <m:r>
                                      <a:rPr lang="en-US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en-US" b="0" smtClean="0">
                                        <a:latin typeface="Cambria Math" panose="02040503050406030204" pitchFamily="18" charset="0"/>
                                      </a:rPr>
                                      <m:t>↦</m:t>
                                    </m:r>
                                    <m:r>
                                      <a:rPr lang="en-US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4, 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kumimoji="0" lang="en-US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↦</m:t>
                                    </m:r>
                                    <m:sSub>
                                      <m:sSubPr>
                                        <m:ctrlPr>
                                          <a:rPr kumimoji="0" lang="en-US" sz="1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0" lang="en-US" sz="1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𝐶</m:t>
                                        </m:r>
                                      </m:e>
                                      <m:sub>
                                        <m:sSub>
                                          <m:sSubPr>
                                            <m:ctrlPr>
                                              <a:rPr kumimoji="0" lang="en-US" sz="1800" b="0" i="1" u="none" strike="noStrike" kern="1200" cap="none" spc="0" normalizeH="0" baseline="0" noProof="0" smtClean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srgbClr val="C00000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0" lang="en-US" sz="1800" b="0" i="1" u="none" strike="noStrike" kern="1200" cap="none" spc="0" normalizeH="0" baseline="0" noProof="0" smtClean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srgbClr val="C00000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𝑓</m:t>
                                            </m:r>
                                          </m:e>
                                          <m:sub>
                                            <m:r>
                                              <a:rPr kumimoji="0" lang="en-US" sz="1800" b="0" i="1" u="none" strike="noStrike" kern="1200" cap="none" spc="0" normalizeH="0" baseline="0" noProof="0" smtClean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srgbClr val="C00000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sub>
                                    </m:sSub>
                                    <m:r>
                                      <a:rPr kumimoji="0" lang="en-US" sz="18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C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kumimoji="0" lang="en-US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↦</m:t>
                                    </m:r>
                                    <m:sSub>
                                      <m:sSubPr>
                                        <m:ctrlPr>
                                          <a:rPr kumimoji="0" lang="en-US" sz="1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0" lang="en-US" sz="1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𝐶</m:t>
                                        </m:r>
                                      </m:e>
                                      <m:sub>
                                        <m:sSub>
                                          <m:sSubPr>
                                            <m:ctrlPr>
                                              <a:rPr kumimoji="0" lang="en-US" sz="1800" b="0" i="1" u="none" strike="noStrike" kern="1200" cap="none" spc="0" normalizeH="0" baseline="0" noProof="0" smtClean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srgbClr val="C00000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0" lang="en-US" sz="1800" b="0" i="1" u="none" strike="noStrike" kern="1200" cap="none" spc="0" normalizeH="0" baseline="0" noProof="0" smtClean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srgbClr val="C00000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𝑓</m:t>
                                            </m:r>
                                          </m:e>
                                          <m:sub>
                                            <m:r>
                                              <a:rPr kumimoji="0" lang="en-US" sz="1800" b="0" i="1" u="none" strike="noStrike" kern="1200" cap="none" spc="0" normalizeH="0" baseline="0" noProof="0" smtClean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srgbClr val="C00000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sub>
                                    </m:sSub>
                                    <m:r>
                                      <a:rPr lang="en-US" b="0" smtClean="0">
                                        <a:latin typeface="Cambria Math" panose="02040503050406030204" pitchFamily="18" charset="0"/>
                                      </a:rPr>
                                      <m:t>],</m:t>
                                    </m:r>
                                    <m:sSub>
                                      <m:sSubPr>
                                        <m:ctrlPr>
                                          <a:rPr lang="en-US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4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7440175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9" name="Table 18">
                <a:extLst>
                  <a:ext uri="{FF2B5EF4-FFF2-40B4-BE49-F238E27FC236}">
                    <a16:creationId xmlns:a16="http://schemas.microsoft.com/office/drawing/2014/main" id="{BEAA4E6C-7525-42A9-484A-7742D998ECB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82953547"/>
                  </p:ext>
                </p:extLst>
              </p:nvPr>
            </p:nvGraphicFramePr>
            <p:xfrm>
              <a:off x="4852045" y="1586946"/>
              <a:ext cx="6587098" cy="204463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587098">
                      <a:extLst>
                        <a:ext uri="{9D8B030D-6E8A-4147-A177-3AD203B41FA5}">
                          <a16:colId xmlns:a16="http://schemas.microsoft.com/office/drawing/2014/main" val="69063459"/>
                        </a:ext>
                      </a:extLst>
                    </a:gridCol>
                  </a:tblGrid>
                  <a:tr h="40735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193" r="-193" b="-41875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96681492"/>
                      </a:ext>
                    </a:extLst>
                  </a:tr>
                  <a:tr h="50196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193" t="-80000" r="-193" b="-23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87308088"/>
                      </a:ext>
                    </a:extLst>
                  </a:tr>
                  <a:tr h="113531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193" t="-80000" r="-193" b="-444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7440175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174805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5A8180-F39D-43BF-74B9-4F89ADD4F4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92697E-E1DC-77DC-D028-A62D297B56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640"/>
            <a:ext cx="10515600" cy="1325563"/>
          </a:xfrm>
        </p:spPr>
        <p:txBody>
          <a:bodyPr/>
          <a:lstStyle/>
          <a:p>
            <a:r>
              <a:rPr lang="en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Assignment </a:t>
            </a:r>
            <a:r>
              <a:rPr lang="en" b="1" dirty="0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Solution</a:t>
            </a:r>
            <a:endParaRPr lang="en-US" b="1" dirty="0">
              <a:solidFill>
                <a:srgbClr val="0070C0"/>
              </a:solidFill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815203AC-1538-18AE-C738-A896FE5DBD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2644" y="282120"/>
            <a:ext cx="1781856" cy="103347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0CB0151-3BE1-BCB0-445C-E96524C571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33</a:t>
            </a:fld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9443E52-9A91-21EB-740E-BB83A5CAD54B}"/>
              </a:ext>
            </a:extLst>
          </p:cNvPr>
          <p:cNvCxnSpPr/>
          <p:nvPr/>
        </p:nvCxnSpPr>
        <p:spPr>
          <a:xfrm flipH="1" flipV="1">
            <a:off x="7420303" y="4929352"/>
            <a:ext cx="1030014" cy="34170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C0D61D8-52C1-DF1D-8000-7683345681EC}"/>
                  </a:ext>
                </a:extLst>
              </p:cNvPr>
              <p:cNvSpPr txBox="1"/>
              <p:nvPr/>
            </p:nvSpPr>
            <p:spPr>
              <a:xfrm>
                <a:off x="396072" y="1692461"/>
                <a:ext cx="3842270" cy="23083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𝑙𝑒𝑡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=2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𝑙𝑒𝑡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=4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𝑙𝑒𝑡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.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𝑙𝑒𝑡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.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d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3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>
                  <a:latin typeface="Avenir Book" panose="02000503020000020003" pitchFamily="2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C0D61D8-52C1-DF1D-8000-7683345681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072" y="1692461"/>
                <a:ext cx="3842270" cy="2308324"/>
              </a:xfrm>
              <a:prstGeom prst="rect">
                <a:avLst/>
              </a:prstGeom>
              <a:blipFill>
                <a:blip r:embed="rId4"/>
                <a:stretch>
                  <a:fillRect b="-2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le 9">
                <a:extLst>
                  <a:ext uri="{FF2B5EF4-FFF2-40B4-BE49-F238E27FC236}">
                    <a16:creationId xmlns:a16="http://schemas.microsoft.com/office/drawing/2014/main" id="{45912746-F04E-12E8-7306-E01AECE3F61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45272822"/>
                  </p:ext>
                </p:extLst>
              </p:nvPr>
            </p:nvGraphicFramePr>
            <p:xfrm>
              <a:off x="396072" y="4377650"/>
              <a:ext cx="7867724" cy="220472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933862">
                      <a:extLst>
                        <a:ext uri="{9D8B030D-6E8A-4147-A177-3AD203B41FA5}">
                          <a16:colId xmlns:a16="http://schemas.microsoft.com/office/drawing/2014/main" val="246733756"/>
                        </a:ext>
                      </a:extLst>
                    </a:gridCol>
                    <a:gridCol w="3933862">
                      <a:extLst>
                        <a:ext uri="{9D8B030D-6E8A-4147-A177-3AD203B41FA5}">
                          <a16:colId xmlns:a16="http://schemas.microsoft.com/office/drawing/2014/main" val="201308278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800" b="0" dirty="0"/>
                            <a:t>Variable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b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800" b="0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r>
                                <a:rPr lang="en-US" sz="1800" b="0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800" b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800" b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1800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b="0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  <m:r>
                                    <a:rPr lang="en-US" sz="1800" b="0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sz="1800" b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sz="1800" b="0" smtClean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sz="1800" b="0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r>
                                <a:rPr lang="en-US" sz="1800" b="0" smtClean="0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sz="1800" b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800" b="0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r>
                            <a:rPr lang="en-US" sz="1800" dirty="0"/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843954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dirty="0"/>
                            <a:t>Abstraction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b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800" b="0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r>
                                <a:rPr lang="en-US" sz="1800" b="0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800" b="0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en-US" sz="1800" b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800" b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1800" b="0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  <m:r>
                                <a:rPr lang="en-US" sz="1800" b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1800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b="0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  <m:r>
                                    <a:rPr lang="en-US" sz="1800" b="0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sz="1800" b="0" smtClean="0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  <m:r>
                                    <a:rPr lang="en-US" sz="1800" b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1800" b="0" smtClean="0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  <m:r>
                                    <a:rPr lang="en-US" sz="1800" b="0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</m:d>
                              <m:r>
                                <a:rPr lang="en-US" sz="1800" b="0" smtClean="0">
                                  <a:latin typeface="Cambria Math" panose="02040503050406030204" pitchFamily="18" charset="0"/>
                                </a:rPr>
                                <m:t>→{</m:t>
                              </m:r>
                              <m:r>
                                <a:rPr lang="en-US" sz="1800" b="0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en-US" sz="1800" b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800" b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1800" b="0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  <m:r>
                                <a:rPr lang="en-US" sz="1800" b="0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800" b="0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r>
                                <a:rPr lang="en-US" sz="1800" b="0" smtClean="0">
                                  <a:latin typeface="Cambria Math" panose="02040503050406030204" pitchFamily="18" charset="0"/>
                                </a:rPr>
                                <m:t>}</m:t>
                              </m:r>
                            </m:oMath>
                          </a14:m>
                          <a:r>
                            <a:rPr lang="en-US" sz="1800" dirty="0"/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8157159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/>
                            <a:t>App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b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800" b="0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r>
                                <a:rPr lang="en-US" sz="1800" b="0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sz="1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1800" b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800" b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18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1800" b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1800" b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1800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b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  <m:r>
                                  <a:rPr lang="en-US" sz="1800" b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d>
                                  <m:d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b="0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  <m:r>
                                      <a:rPr lang="en-US" sz="1800" b="0" smtClean="0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sSub>
                                      <m:sSubPr>
                                        <m:ctrlPr>
                                          <a:rPr lang="en-US" sz="18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b>
                                        <m:r>
                                          <a:rPr lang="en-US" sz="1800" b="0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sz="1800" b="0" smtClean="0">
                                    <a:latin typeface="Cambria Math" panose="02040503050406030204" pitchFamily="18" charset="0"/>
                                  </a:rPr>
                                  <m:t>→{</m:t>
                                </m:r>
                                <m:r>
                                  <a:rPr lang="en-US" sz="1800" b="0" smtClean="0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  <m:r>
                                  <a:rPr lang="en-US" sz="1800" b="0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sz="1800" b="0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  <m:r>
                                  <a:rPr lang="en-US" sz="1800" b="0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sz="1800" b="0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  <m:r>
                                  <a:rPr lang="en-US" sz="1800" b="0" smtClean="0"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US" sz="1800" b="0" dirty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b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d>
                                <m:r>
                                  <a:rPr lang="en-US" sz="1800" b="0" smtClean="0"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r>
                                  <a:rPr lang="en-US" sz="1800" b="0" smtClean="0">
                                    <a:latin typeface="Cambria Math" panose="02040503050406030204" pitchFamily="18" charset="0"/>
                                  </a:rPr>
                                  <m:t>𝐸𝑥𝑡𝑟𝑎𝑐𝑡</m:t>
                                </m:r>
                                <m:r>
                                  <a:rPr lang="en-US" sz="1800" b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sz="18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  <m:r>
                                  <a:rPr lang="en-US" sz="1800" b="0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18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sz="1800" b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  <m:r>
                                  <a:rPr lang="en-US" sz="1800" b="0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en-US" sz="18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sz="1800" b="0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0" dirty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b="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</m:d>
                                <m:r>
                                  <a:rPr lang="en-US" sz="1800" b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d>
                                  <m:d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b="0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  <m:r>
                                      <a:rPr lang="en-US" sz="1800" b="0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sz="1800" b="0" i="1" smtClean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smtClean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b>
                                        <m:r>
                                          <a:rPr lang="en-US" sz="1800" b="0" smtClean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sz="1800" b="0" smtClean="0">
                                    <a:latin typeface="Cambria Math" panose="02040503050406030204" pitchFamily="18" charset="0"/>
                                  </a:rPr>
                                  <m:t>→</m:t>
                                </m:r>
                                <m:sSub>
                                  <m:sSubPr>
                                    <m:ctrlPr>
                                      <a:rPr lang="en-US" sz="18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1800" b="0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0" dirty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b="0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e>
                                </m:d>
                                <m:r>
                                  <a:rPr lang="en-US" sz="1800" b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d>
                                  <m:d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18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𝐸</m:t>
                                        </m:r>
                                      </m:e>
                                      <m:sub>
                                        <m:r>
                                          <a:rPr lang="en-US" sz="1800" b="0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sub>
                                    </m:sSub>
                                    <m:r>
                                      <a:rPr lang="en-US" sz="1800" b="0" smtClean="0">
                                        <a:latin typeface="Cambria Math" panose="02040503050406030204" pitchFamily="18" charset="0"/>
                                      </a:rPr>
                                      <m:t>[</m:t>
                                    </m:r>
                                    <m:sSub>
                                      <m:sSubPr>
                                        <m:ctrlPr>
                                          <a:rPr lang="en-US" sz="18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1800" b="0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sub>
                                    </m:sSub>
                                    <m:r>
                                      <a:rPr lang="en-US" sz="1800" b="0" smtClean="0">
                                        <a:latin typeface="Cambria Math" panose="02040503050406030204" pitchFamily="18" charset="0"/>
                                      </a:rPr>
                                      <m:t>↦</m:t>
                                    </m:r>
                                    <m:sSub>
                                      <m:sSubPr>
                                        <m:ctrlPr>
                                          <a:rPr lang="en-US" sz="1800" b="0" i="1" smtClean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smtClean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en-US" sz="1800" b="0" smtClean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sub>
                                    </m:sSub>
                                    <m:r>
                                      <a:rPr lang="en-US" sz="1800" b="0" smtClean="0">
                                        <a:latin typeface="Cambria Math" panose="02040503050406030204" pitchFamily="18" charset="0"/>
                                      </a:rPr>
                                      <m:t>], </m:t>
                                    </m:r>
                                    <m:sSub>
                                      <m:sSubPr>
                                        <m:ctrlPr>
                                          <a:rPr lang="en-US" sz="18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b>
                                        <m:r>
                                          <a:rPr lang="en-US" sz="1800" b="0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sz="1800" b="0" smtClean="0">
                                    <a:latin typeface="Cambria Math" panose="02040503050406030204" pitchFamily="18" charset="0"/>
                                  </a:rPr>
                                  <m:t>→</m:t>
                                </m:r>
                                <m:r>
                                  <a:rPr lang="en-US" sz="1800" b="0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oMath>
                            </m:oMathPara>
                          </a14:m>
                          <a:br>
                            <a:rPr lang="en-US" sz="1800" b="0" dirty="0"/>
                          </a:b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b="0" smtClean="0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e>
                              </m:d>
                            </m:oMath>
                          </a14:m>
                          <a:r>
                            <a:rPr lang="en-US" sz="1800" b="0" dirty="0"/>
                            <a:t> 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b="0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  <m:r>
                                    <a:rPr lang="en-US" sz="1800" b="0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sSub>
                                    <m:sSubPr>
                                      <m:ctrlP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b="0" smtClean="0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en-US" sz="1800" b="0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sz="1800" b="0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sSub>
                                    <m:sSubPr>
                                      <m:ctrlP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b="0" smtClean="0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en-US" sz="1800" b="0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1800" b="0" smtClean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sz="1800" b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oMath>
                          </a14:m>
                          <a:r>
                            <a:rPr lang="en-US" sz="1800" dirty="0"/>
                            <a:t> </a:t>
                          </a:r>
                          <a:endParaRPr lang="en-US" sz="1800" b="0" i="1" dirty="0">
                            <a:latin typeface="Cambria Math" panose="020405030504060302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092811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le 9">
                <a:extLst>
                  <a:ext uri="{FF2B5EF4-FFF2-40B4-BE49-F238E27FC236}">
                    <a16:creationId xmlns:a16="http://schemas.microsoft.com/office/drawing/2014/main" id="{45912746-F04E-12E8-7306-E01AECE3F61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45272822"/>
                  </p:ext>
                </p:extLst>
              </p:nvPr>
            </p:nvGraphicFramePr>
            <p:xfrm>
              <a:off x="396072" y="4377650"/>
              <a:ext cx="7867724" cy="220472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933862">
                      <a:extLst>
                        <a:ext uri="{9D8B030D-6E8A-4147-A177-3AD203B41FA5}">
                          <a16:colId xmlns:a16="http://schemas.microsoft.com/office/drawing/2014/main" val="246733756"/>
                        </a:ext>
                      </a:extLst>
                    </a:gridCol>
                    <a:gridCol w="3933862">
                      <a:extLst>
                        <a:ext uri="{9D8B030D-6E8A-4147-A177-3AD203B41FA5}">
                          <a16:colId xmlns:a16="http://schemas.microsoft.com/office/drawing/2014/main" val="201308278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323" t="-6897" r="-100645" b="-5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00323" t="-6897" r="-645" b="-51724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843954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323" t="-103333" r="-100645" b="-4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00323" t="-103333" r="-645" b="-4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81571594"/>
                      </a:ext>
                    </a:extLst>
                  </a:tr>
                  <a:tr h="14630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323" t="-52586" r="-100645" b="-34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00323" t="-52586" r="-645" b="-344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0928116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957D7F2-3865-E413-43EB-160586897B83}"/>
              </a:ext>
            </a:extLst>
          </p:cNvPr>
          <p:cNvCxnSpPr/>
          <p:nvPr/>
        </p:nvCxnSpPr>
        <p:spPr>
          <a:xfrm>
            <a:off x="396072" y="4262043"/>
            <a:ext cx="1138842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4FFF3F4-C1BB-9E89-524D-D1C4E4D6ECBF}"/>
              </a:ext>
            </a:extLst>
          </p:cNvPr>
          <p:cNvCxnSpPr>
            <a:cxnSpLocks/>
          </p:cNvCxnSpPr>
          <p:nvPr/>
        </p:nvCxnSpPr>
        <p:spPr>
          <a:xfrm>
            <a:off x="4614203" y="1315596"/>
            <a:ext cx="0" cy="294644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9" name="Table 18">
                <a:extLst>
                  <a:ext uri="{FF2B5EF4-FFF2-40B4-BE49-F238E27FC236}">
                    <a16:creationId xmlns:a16="http://schemas.microsoft.com/office/drawing/2014/main" id="{AD199866-6549-0522-F2DD-7328A04CE66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73638971"/>
                  </p:ext>
                </p:extLst>
              </p:nvPr>
            </p:nvGraphicFramePr>
            <p:xfrm>
              <a:off x="4852045" y="1586946"/>
              <a:ext cx="6587098" cy="150095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587098">
                      <a:extLst>
                        <a:ext uri="{9D8B030D-6E8A-4147-A177-3AD203B41FA5}">
                          <a16:colId xmlns:a16="http://schemas.microsoft.com/office/drawing/2014/main" val="6906345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kumimoji="0" lang="en-US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r>
                                      <a:rPr kumimoji="0" lang="en-US" sz="18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[</m:t>
                                    </m:r>
                                    <m:r>
                                      <a:rPr kumimoji="0" lang="en-US" sz="18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C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  <m:r>
                                      <a:rPr kumimoji="0" lang="en-US" sz="18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↦</m:t>
                                    </m:r>
                                    <m:r>
                                      <a:rPr kumimoji="0" lang="en-US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C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2,</m:t>
                                    </m:r>
                                    <m:r>
                                      <a:rPr kumimoji="0" lang="en-US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C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𝑦</m:t>
                                    </m:r>
                                    <m:r>
                                      <a:rPr kumimoji="0" lang="en-US" sz="18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↦</m:t>
                                    </m:r>
                                    <m:r>
                                      <a:rPr kumimoji="0" lang="en-US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C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4, </m:t>
                                    </m:r>
                                    <m:sSub>
                                      <m:sSubPr>
                                        <m:ctrlPr>
                                          <a:rPr kumimoji="0" lang="en-US" sz="1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0" lang="en-US" sz="1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kumimoji="0" lang="en-US" sz="1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kumimoji="0" lang="en-US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↦</m:t>
                                    </m:r>
                                    <m:sSub>
                                      <m:sSubPr>
                                        <m:ctrlPr>
                                          <a:rPr kumimoji="0" lang="en-US" sz="1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0" lang="en-US" sz="1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𝐶</m:t>
                                        </m:r>
                                      </m:e>
                                      <m:sub>
                                        <m:sSub>
                                          <m:sSubPr>
                                            <m:ctrlPr>
                                              <a:rPr kumimoji="0" lang="en-US" sz="1800" b="0" i="1" u="none" strike="noStrike" kern="1200" cap="none" spc="0" normalizeH="0" baseline="0" noProof="0" smtClean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srgbClr val="C00000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0" lang="en-US" sz="1800" b="0" i="1" u="none" strike="noStrike" kern="1200" cap="none" spc="0" normalizeH="0" baseline="0" noProof="0" smtClean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srgbClr val="C00000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𝑓</m:t>
                                            </m:r>
                                          </m:e>
                                          <m:sub>
                                            <m:r>
                                              <a:rPr kumimoji="0" lang="en-US" sz="1800" b="0" i="1" u="none" strike="noStrike" kern="1200" cap="none" spc="0" normalizeH="0" baseline="0" noProof="0" smtClean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srgbClr val="C00000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sub>
                                    </m:sSub>
                                    <m:r>
                                      <a:rPr kumimoji="0" lang="en-US" sz="18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C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kumimoji="0" lang="en-US" sz="1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0" lang="en-US" sz="1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kumimoji="0" lang="en-US" sz="1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kumimoji="0" lang="en-US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↦</m:t>
                                    </m:r>
                                    <m:sSub>
                                      <m:sSubPr>
                                        <m:ctrlPr>
                                          <a:rPr kumimoji="0" lang="en-US" sz="1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0" lang="en-US" sz="1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𝐶</m:t>
                                        </m:r>
                                      </m:e>
                                      <m:sub>
                                        <m:sSub>
                                          <m:sSubPr>
                                            <m:ctrlPr>
                                              <a:rPr kumimoji="0" lang="en-US" sz="1800" b="0" i="1" u="none" strike="noStrike" kern="1200" cap="none" spc="0" normalizeH="0" baseline="0" noProof="0" smtClean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srgbClr val="C00000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0" lang="en-US" sz="1800" b="0" i="1" u="none" strike="noStrike" kern="1200" cap="none" spc="0" normalizeH="0" baseline="0" noProof="0" smtClean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srgbClr val="C00000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𝑓</m:t>
                                            </m:r>
                                          </m:e>
                                          <m:sub>
                                            <m:r>
                                              <a:rPr kumimoji="0" lang="en-US" sz="1800" b="0" i="1" u="none" strike="noStrike" kern="1200" cap="none" spc="0" normalizeH="0" baseline="0" noProof="0" smtClean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srgbClr val="C00000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sub>
                                    </m:sSub>
                                    <m:r>
                                      <a:rPr kumimoji="0" lang="en-US" sz="18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],</m:t>
                                    </m:r>
                                    <m:sSub>
                                      <m:sSubPr>
                                        <m:ctrlPr>
                                          <a:rPr kumimoji="0" lang="en-US" sz="1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7030A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0" lang="en-US" sz="18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7030A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𝑒</m:t>
                                        </m:r>
                                      </m:e>
                                      <m:sub>
                                        <m:r>
                                          <a:rPr kumimoji="0" lang="en-US" sz="18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7030A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4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9668149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kumimoji="0" lang="en-US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r>
                                      <a:rPr kumimoji="0" lang="en-US" sz="18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[</m:t>
                                    </m:r>
                                    <m:r>
                                      <a:rPr kumimoji="0" lang="en-US" sz="18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C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  <m:r>
                                      <a:rPr kumimoji="0" lang="en-US" sz="18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↦</m:t>
                                    </m:r>
                                    <m:r>
                                      <a:rPr kumimoji="0" lang="en-US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C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2,</m:t>
                                    </m:r>
                                    <m:r>
                                      <a:rPr kumimoji="0" lang="en-US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C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𝑦</m:t>
                                    </m:r>
                                    <m:r>
                                      <a:rPr kumimoji="0" lang="en-US" sz="18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↦</m:t>
                                    </m:r>
                                    <m:r>
                                      <a:rPr kumimoji="0" lang="en-US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C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4, </m:t>
                                    </m:r>
                                    <m:sSub>
                                      <m:sSubPr>
                                        <m:ctrlPr>
                                          <a:rPr kumimoji="0" lang="en-US" sz="1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0" lang="en-US" sz="1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kumimoji="0" lang="en-US" sz="1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kumimoji="0" lang="en-US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↦</m:t>
                                    </m:r>
                                    <m:sSub>
                                      <m:sSubPr>
                                        <m:ctrlPr>
                                          <a:rPr kumimoji="0" lang="en-US" sz="1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0" lang="en-US" sz="1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𝐶</m:t>
                                        </m:r>
                                      </m:e>
                                      <m:sub>
                                        <m:sSub>
                                          <m:sSubPr>
                                            <m:ctrlPr>
                                              <a:rPr kumimoji="0" lang="en-US" sz="1800" b="0" i="1" u="none" strike="noStrike" kern="1200" cap="none" spc="0" normalizeH="0" baseline="0" noProof="0" smtClean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srgbClr val="C00000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0" lang="en-US" sz="1800" b="0" i="1" u="none" strike="noStrike" kern="1200" cap="none" spc="0" normalizeH="0" baseline="0" noProof="0" smtClean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srgbClr val="C00000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𝑓</m:t>
                                            </m:r>
                                          </m:e>
                                          <m:sub>
                                            <m:r>
                                              <a:rPr kumimoji="0" lang="en-US" sz="1800" b="0" i="1" u="none" strike="noStrike" kern="1200" cap="none" spc="0" normalizeH="0" baseline="0" noProof="0" smtClean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srgbClr val="C00000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sub>
                                    </m:sSub>
                                    <m:r>
                                      <a:rPr kumimoji="0" lang="en-US" sz="18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C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kumimoji="0" lang="en-US" sz="1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0" lang="en-US" sz="1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kumimoji="0" lang="en-US" sz="1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kumimoji="0" lang="en-US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↦</m:t>
                                    </m:r>
                                    <m:sSub>
                                      <m:sSubPr>
                                        <m:ctrlPr>
                                          <a:rPr kumimoji="0" lang="en-US" sz="1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0" lang="en-US" sz="1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𝐶</m:t>
                                        </m:r>
                                      </m:e>
                                      <m:sub>
                                        <m:sSub>
                                          <m:sSubPr>
                                            <m:ctrlPr>
                                              <a:rPr kumimoji="0" lang="en-US" sz="1800" b="0" i="1" u="none" strike="noStrike" kern="1200" cap="none" spc="0" normalizeH="0" baseline="0" noProof="0" smtClean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srgbClr val="C00000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0" lang="en-US" sz="1800" b="0" i="1" u="none" strike="noStrike" kern="1200" cap="none" spc="0" normalizeH="0" baseline="0" noProof="0" smtClean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srgbClr val="C00000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𝑓</m:t>
                                            </m:r>
                                          </m:e>
                                          <m:sub>
                                            <m:r>
                                              <a:rPr kumimoji="0" lang="en-US" sz="1800" b="0" i="1" u="none" strike="noStrike" kern="1200" cap="none" spc="0" normalizeH="0" baseline="0" noProof="0" smtClean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srgbClr val="C00000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sub>
                                    </m:sSub>
                                    <m:r>
                                      <a:rPr kumimoji="0" lang="en-US" sz="18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],</m:t>
                                    </m:r>
                                    <m:sSub>
                                      <m:sSubPr>
                                        <m:ctrlPr>
                                          <a:rPr lang="en-US" i="1" smtClean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5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8730808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kumimoji="0" lang="en-US" sz="18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C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  <m:r>
                                      <a:rPr kumimoji="0" lang="en-US" sz="18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↦</m:t>
                                    </m:r>
                                    <m:r>
                                      <a:rPr kumimoji="0" lang="en-US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C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2,</m:t>
                                    </m:r>
                                    <m:r>
                                      <a:rPr kumimoji="0" lang="en-US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C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𝑦</m:t>
                                    </m:r>
                                    <m:r>
                                      <a:rPr kumimoji="0" lang="en-US" sz="18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↦</m:t>
                                    </m:r>
                                    <m:r>
                                      <a:rPr kumimoji="0" lang="en-US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C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4, </m:t>
                                    </m:r>
                                    <m:sSub>
                                      <m:sSubPr>
                                        <m:ctrlPr>
                                          <a:rPr kumimoji="0" lang="en-US" sz="1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0" lang="en-US" sz="1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kumimoji="0" lang="en-US" sz="1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kumimoji="0" lang="en-US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↦</m:t>
                                    </m:r>
                                    <m:sSub>
                                      <m:sSubPr>
                                        <m:ctrlPr>
                                          <a:rPr kumimoji="0" lang="en-US" sz="1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0" lang="en-US" sz="1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𝐶</m:t>
                                        </m:r>
                                      </m:e>
                                      <m:sub>
                                        <m:sSub>
                                          <m:sSubPr>
                                            <m:ctrlPr>
                                              <a:rPr kumimoji="0" lang="en-US" sz="1800" b="0" i="1" u="none" strike="noStrike" kern="1200" cap="none" spc="0" normalizeH="0" baseline="0" noProof="0" smtClean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srgbClr val="C00000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0" lang="en-US" sz="1800" b="0" i="1" u="none" strike="noStrike" kern="1200" cap="none" spc="0" normalizeH="0" baseline="0" noProof="0" smtClean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srgbClr val="C00000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𝑓</m:t>
                                            </m:r>
                                          </m:e>
                                          <m:sub>
                                            <m:r>
                                              <a:rPr kumimoji="0" lang="en-US" sz="1800" b="0" i="1" u="none" strike="noStrike" kern="1200" cap="none" spc="0" normalizeH="0" baseline="0" noProof="0" smtClean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srgbClr val="C00000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sub>
                                    </m:sSub>
                                    <m:r>
                                      <a:rPr kumimoji="0" lang="en-US" sz="18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C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kumimoji="0" lang="en-US" sz="1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0" lang="en-US" sz="1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kumimoji="0" lang="en-US" sz="1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kumimoji="0" lang="en-US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↦</m:t>
                                    </m:r>
                                    <m:sSub>
                                      <m:sSubPr>
                                        <m:ctrlPr>
                                          <a:rPr kumimoji="0" lang="en-US" sz="1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0" lang="en-US" sz="1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𝐶</m:t>
                                        </m:r>
                                      </m:e>
                                      <m:sub>
                                        <m:sSub>
                                          <m:sSubPr>
                                            <m:ctrlPr>
                                              <a:rPr kumimoji="0" lang="en-US" sz="1800" b="0" i="1" u="none" strike="noStrike" kern="1200" cap="none" spc="0" normalizeH="0" baseline="0" noProof="0" smtClean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srgbClr val="C00000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0" lang="en-US" sz="1800" b="0" i="1" u="none" strike="noStrike" kern="1200" cap="none" spc="0" normalizeH="0" baseline="0" noProof="0" smtClean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srgbClr val="C00000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𝑓</m:t>
                                            </m:r>
                                          </m:e>
                                          <m:sub>
                                            <m:r>
                                              <a:rPr kumimoji="0" lang="en-US" sz="1800" b="0" i="1" u="none" strike="noStrike" kern="1200" cap="none" spc="0" normalizeH="0" baseline="0" noProof="0" smtClean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srgbClr val="C00000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sub>
                                    </m:sSub>
                                    <m:r>
                                      <a:rPr kumimoji="0" lang="en-US" sz="18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,</m:t>
                                    </m:r>
                                    <m:r>
                                      <a:rPr kumimoji="0" lang="en-US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 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5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US" b="0" i="1" dirty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0" i="1" dirty="0"/>
                            <a:t>Let’s backtrack after evaluating this (a)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7440175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9" name="Table 18">
                <a:extLst>
                  <a:ext uri="{FF2B5EF4-FFF2-40B4-BE49-F238E27FC236}">
                    <a16:creationId xmlns:a16="http://schemas.microsoft.com/office/drawing/2014/main" id="{AD199866-6549-0522-F2DD-7328A04CE66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73638971"/>
                  </p:ext>
                </p:extLst>
              </p:nvPr>
            </p:nvGraphicFramePr>
            <p:xfrm>
              <a:off x="4852045" y="1586946"/>
              <a:ext cx="6587098" cy="150095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587098">
                      <a:extLst>
                        <a:ext uri="{9D8B030D-6E8A-4147-A177-3AD203B41FA5}">
                          <a16:colId xmlns:a16="http://schemas.microsoft.com/office/drawing/2014/main" val="69063459"/>
                        </a:ext>
                      </a:extLst>
                    </a:gridCol>
                  </a:tblGrid>
                  <a:tr h="40887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193" r="-193" b="-2878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96681492"/>
                      </a:ext>
                    </a:extLst>
                  </a:tr>
                  <a:tr h="40887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193" t="-103125" r="-193" b="-19687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87308088"/>
                      </a:ext>
                    </a:extLst>
                  </a:tr>
                  <a:tr h="68319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193" t="-118182" r="-193" b="-1454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7440175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410098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1FC4DD-EAE1-639C-CE8E-6449DEC77F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770E1C-44D0-1438-28A0-284666EEBC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640"/>
            <a:ext cx="10515600" cy="1325563"/>
          </a:xfrm>
        </p:spPr>
        <p:txBody>
          <a:bodyPr/>
          <a:lstStyle/>
          <a:p>
            <a:r>
              <a:rPr lang="en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Assignment </a:t>
            </a:r>
            <a:r>
              <a:rPr lang="en" b="1" dirty="0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Solution</a:t>
            </a:r>
            <a:endParaRPr lang="en-US" b="1" dirty="0">
              <a:solidFill>
                <a:srgbClr val="0070C0"/>
              </a:solidFill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8D1C5174-D51F-0D4E-F670-EF0416E2F0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2644" y="282120"/>
            <a:ext cx="1781856" cy="103347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88C4534-97AE-B009-FBAD-9ED352D969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34</a:t>
            </a:fld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6682BFF-539A-EDF1-0BC0-4741A7E1B9C8}"/>
              </a:ext>
            </a:extLst>
          </p:cNvPr>
          <p:cNvCxnSpPr/>
          <p:nvPr/>
        </p:nvCxnSpPr>
        <p:spPr>
          <a:xfrm flipH="1" flipV="1">
            <a:off x="7420303" y="4929352"/>
            <a:ext cx="1030014" cy="34170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8AD6E60-6068-05C3-AC6D-41AF8D186DDC}"/>
                  </a:ext>
                </a:extLst>
              </p:cNvPr>
              <p:cNvSpPr txBox="1"/>
              <p:nvPr/>
            </p:nvSpPr>
            <p:spPr>
              <a:xfrm>
                <a:off x="396072" y="1692461"/>
                <a:ext cx="3842270" cy="23083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𝑙𝑒𝑡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=2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𝑙𝑒𝑡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=4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𝑙𝑒𝑡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.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𝑙𝑒𝑡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.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d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3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>
                  <a:latin typeface="Avenir Book" panose="02000503020000020003" pitchFamily="2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8AD6E60-6068-05C3-AC6D-41AF8D186D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072" y="1692461"/>
                <a:ext cx="3842270" cy="2308324"/>
              </a:xfrm>
              <a:prstGeom prst="rect">
                <a:avLst/>
              </a:prstGeom>
              <a:blipFill>
                <a:blip r:embed="rId4"/>
                <a:stretch>
                  <a:fillRect b="-2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le 9">
                <a:extLst>
                  <a:ext uri="{FF2B5EF4-FFF2-40B4-BE49-F238E27FC236}">
                    <a16:creationId xmlns:a16="http://schemas.microsoft.com/office/drawing/2014/main" id="{14FD7610-B67D-594D-9269-AD4A26B9138F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96072" y="4377650"/>
              <a:ext cx="7867724" cy="220472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933862">
                      <a:extLst>
                        <a:ext uri="{9D8B030D-6E8A-4147-A177-3AD203B41FA5}">
                          <a16:colId xmlns:a16="http://schemas.microsoft.com/office/drawing/2014/main" val="246733756"/>
                        </a:ext>
                      </a:extLst>
                    </a:gridCol>
                    <a:gridCol w="3933862">
                      <a:extLst>
                        <a:ext uri="{9D8B030D-6E8A-4147-A177-3AD203B41FA5}">
                          <a16:colId xmlns:a16="http://schemas.microsoft.com/office/drawing/2014/main" val="201308278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800" b="0" dirty="0"/>
                            <a:t>Variable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b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800" b="0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r>
                                <a:rPr lang="en-US" sz="1800" b="0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800" b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800" b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1800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b="0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  <m:r>
                                    <a:rPr lang="en-US" sz="1800" b="0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sz="1800" b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sz="1800" b="0" smtClean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sz="1800" b="0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r>
                                <a:rPr lang="en-US" sz="1800" b="0" smtClean="0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sz="1800" b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800" b="0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r>
                            <a:rPr lang="en-US" sz="1800" dirty="0"/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843954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dirty="0"/>
                            <a:t>Abstraction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b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800" b="0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r>
                                <a:rPr lang="en-US" sz="1800" b="0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800" b="0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en-US" sz="1800" b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800" b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1800" b="0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  <m:r>
                                <a:rPr lang="en-US" sz="1800" b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1800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b="0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  <m:r>
                                    <a:rPr lang="en-US" sz="1800" b="0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sz="1800" b="0" smtClean="0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  <m:r>
                                    <a:rPr lang="en-US" sz="1800" b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1800" b="0" smtClean="0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  <m:r>
                                    <a:rPr lang="en-US" sz="1800" b="0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</m:d>
                              <m:r>
                                <a:rPr lang="en-US" sz="1800" b="0" smtClean="0">
                                  <a:latin typeface="Cambria Math" panose="02040503050406030204" pitchFamily="18" charset="0"/>
                                </a:rPr>
                                <m:t>→{</m:t>
                              </m:r>
                              <m:r>
                                <a:rPr lang="en-US" sz="1800" b="0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en-US" sz="1800" b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800" b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1800" b="0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  <m:r>
                                <a:rPr lang="en-US" sz="1800" b="0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800" b="0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r>
                                <a:rPr lang="en-US" sz="1800" b="0" smtClean="0">
                                  <a:latin typeface="Cambria Math" panose="02040503050406030204" pitchFamily="18" charset="0"/>
                                </a:rPr>
                                <m:t>}</m:t>
                              </m:r>
                            </m:oMath>
                          </a14:m>
                          <a:r>
                            <a:rPr lang="en-US" sz="1800" dirty="0"/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8157159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/>
                            <a:t>App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b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800" b="0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r>
                                <a:rPr lang="en-US" sz="1800" b="0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sz="1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1800" b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800" b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18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1800" b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1800" b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1800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b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  <m:r>
                                  <a:rPr lang="en-US" sz="1800" b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d>
                                  <m:d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b="0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  <m:r>
                                      <a:rPr lang="en-US" sz="1800" b="0" smtClean="0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sSub>
                                      <m:sSubPr>
                                        <m:ctrlPr>
                                          <a:rPr lang="en-US" sz="18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b>
                                        <m:r>
                                          <a:rPr lang="en-US" sz="1800" b="0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sz="1800" b="0" smtClean="0">
                                    <a:latin typeface="Cambria Math" panose="02040503050406030204" pitchFamily="18" charset="0"/>
                                  </a:rPr>
                                  <m:t>→{</m:t>
                                </m:r>
                                <m:r>
                                  <a:rPr lang="en-US" sz="1800" b="0" smtClean="0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  <m:r>
                                  <a:rPr lang="en-US" sz="1800" b="0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sz="1800" b="0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  <m:r>
                                  <a:rPr lang="en-US" sz="1800" b="0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sz="1800" b="0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  <m:r>
                                  <a:rPr lang="en-US" sz="1800" b="0" smtClean="0"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US" sz="1800" b="0" dirty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b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d>
                                <m:r>
                                  <a:rPr lang="en-US" sz="1800" b="0" smtClean="0"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r>
                                  <a:rPr lang="en-US" sz="1800" b="0" smtClean="0">
                                    <a:latin typeface="Cambria Math" panose="02040503050406030204" pitchFamily="18" charset="0"/>
                                  </a:rPr>
                                  <m:t>𝐸𝑥𝑡𝑟𝑎𝑐𝑡</m:t>
                                </m:r>
                                <m:r>
                                  <a:rPr lang="en-US" sz="1800" b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sz="18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  <m:r>
                                  <a:rPr lang="en-US" sz="1800" b="0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18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sz="1800" b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  <m:r>
                                  <a:rPr lang="en-US" sz="1800" b="0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en-US" sz="18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sz="1800" b="0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0" dirty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b="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</m:d>
                                <m:r>
                                  <a:rPr lang="en-US" sz="1800" b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d>
                                  <m:d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b="0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  <m:r>
                                      <a:rPr lang="en-US" sz="1800" b="0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sz="1800" b="0" i="1" smtClean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smtClean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b>
                                        <m:r>
                                          <a:rPr lang="en-US" sz="1800" b="0" smtClean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sz="1800" b="0" smtClean="0">
                                    <a:latin typeface="Cambria Math" panose="02040503050406030204" pitchFamily="18" charset="0"/>
                                  </a:rPr>
                                  <m:t>→</m:t>
                                </m:r>
                                <m:sSub>
                                  <m:sSubPr>
                                    <m:ctrlPr>
                                      <a:rPr lang="en-US" sz="18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1800" b="0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0" dirty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b="0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e>
                                </m:d>
                                <m:r>
                                  <a:rPr lang="en-US" sz="1800" b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d>
                                  <m:d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18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𝐸</m:t>
                                        </m:r>
                                      </m:e>
                                      <m:sub>
                                        <m:r>
                                          <a:rPr lang="en-US" sz="1800" b="0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sub>
                                    </m:sSub>
                                    <m:r>
                                      <a:rPr lang="en-US" sz="1800" b="0" smtClean="0">
                                        <a:latin typeface="Cambria Math" panose="02040503050406030204" pitchFamily="18" charset="0"/>
                                      </a:rPr>
                                      <m:t>[</m:t>
                                    </m:r>
                                    <m:sSub>
                                      <m:sSubPr>
                                        <m:ctrlPr>
                                          <a:rPr lang="en-US" sz="18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1800" b="0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sub>
                                    </m:sSub>
                                    <m:r>
                                      <a:rPr lang="en-US" sz="1800" b="0" smtClean="0">
                                        <a:latin typeface="Cambria Math" panose="02040503050406030204" pitchFamily="18" charset="0"/>
                                      </a:rPr>
                                      <m:t>↦</m:t>
                                    </m:r>
                                    <m:sSub>
                                      <m:sSubPr>
                                        <m:ctrlPr>
                                          <a:rPr lang="en-US" sz="1800" b="0" i="1" smtClean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smtClean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en-US" sz="1800" b="0" smtClean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sub>
                                    </m:sSub>
                                    <m:r>
                                      <a:rPr lang="en-US" sz="1800" b="0" smtClean="0">
                                        <a:latin typeface="Cambria Math" panose="02040503050406030204" pitchFamily="18" charset="0"/>
                                      </a:rPr>
                                      <m:t>], </m:t>
                                    </m:r>
                                    <m:sSub>
                                      <m:sSubPr>
                                        <m:ctrlPr>
                                          <a:rPr lang="en-US" sz="18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b>
                                        <m:r>
                                          <a:rPr lang="en-US" sz="1800" b="0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sz="1800" b="0" smtClean="0">
                                    <a:latin typeface="Cambria Math" panose="02040503050406030204" pitchFamily="18" charset="0"/>
                                  </a:rPr>
                                  <m:t>→</m:t>
                                </m:r>
                                <m:r>
                                  <a:rPr lang="en-US" sz="1800" b="0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oMath>
                            </m:oMathPara>
                          </a14:m>
                          <a:br>
                            <a:rPr lang="en-US" sz="1800" b="0" dirty="0"/>
                          </a:b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b="0" smtClean="0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e>
                              </m:d>
                            </m:oMath>
                          </a14:m>
                          <a:r>
                            <a:rPr lang="en-US" sz="1800" b="0" dirty="0"/>
                            <a:t> 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b="0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  <m:r>
                                    <a:rPr lang="en-US" sz="1800" b="0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sSub>
                                    <m:sSubPr>
                                      <m:ctrlP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b="0" smtClean="0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en-US" sz="1800" b="0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sz="1800" b="0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sSub>
                                    <m:sSubPr>
                                      <m:ctrlP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b="0" smtClean="0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en-US" sz="1800" b="0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1800" b="0" smtClean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sz="1800" b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oMath>
                          </a14:m>
                          <a:r>
                            <a:rPr lang="en-US" sz="1800" dirty="0"/>
                            <a:t> </a:t>
                          </a:r>
                          <a:endParaRPr lang="en-US" sz="1800" b="0" i="1" dirty="0">
                            <a:latin typeface="Cambria Math" panose="020405030504060302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092811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le 9">
                <a:extLst>
                  <a:ext uri="{FF2B5EF4-FFF2-40B4-BE49-F238E27FC236}">
                    <a16:creationId xmlns:a16="http://schemas.microsoft.com/office/drawing/2014/main" id="{14FD7610-B67D-594D-9269-AD4A26B9138F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96072" y="4377650"/>
              <a:ext cx="7867724" cy="220472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933862">
                      <a:extLst>
                        <a:ext uri="{9D8B030D-6E8A-4147-A177-3AD203B41FA5}">
                          <a16:colId xmlns:a16="http://schemas.microsoft.com/office/drawing/2014/main" val="246733756"/>
                        </a:ext>
                      </a:extLst>
                    </a:gridCol>
                    <a:gridCol w="3933862">
                      <a:extLst>
                        <a:ext uri="{9D8B030D-6E8A-4147-A177-3AD203B41FA5}">
                          <a16:colId xmlns:a16="http://schemas.microsoft.com/office/drawing/2014/main" val="201308278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323" t="-6897" r="-100645" b="-5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00323" t="-6897" r="-645" b="-51724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843954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323" t="-103333" r="-100645" b="-4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00323" t="-103333" r="-645" b="-4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81571594"/>
                      </a:ext>
                    </a:extLst>
                  </a:tr>
                  <a:tr h="14630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323" t="-52586" r="-100645" b="-34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00323" t="-52586" r="-645" b="-344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0928116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CFBACB7-06FD-5BBB-4307-966361E6FB87}"/>
              </a:ext>
            </a:extLst>
          </p:cNvPr>
          <p:cNvCxnSpPr/>
          <p:nvPr/>
        </p:nvCxnSpPr>
        <p:spPr>
          <a:xfrm>
            <a:off x="396072" y="4262043"/>
            <a:ext cx="1138842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16A97E4-2C6E-BB39-57DC-94D16AF2822D}"/>
              </a:ext>
            </a:extLst>
          </p:cNvPr>
          <p:cNvCxnSpPr>
            <a:cxnSpLocks/>
          </p:cNvCxnSpPr>
          <p:nvPr/>
        </p:nvCxnSpPr>
        <p:spPr>
          <a:xfrm>
            <a:off x="4614203" y="1315596"/>
            <a:ext cx="0" cy="294644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9" name="Table 18">
                <a:extLst>
                  <a:ext uri="{FF2B5EF4-FFF2-40B4-BE49-F238E27FC236}">
                    <a16:creationId xmlns:a16="http://schemas.microsoft.com/office/drawing/2014/main" id="{2F101434-3B78-DAFE-BFA6-8B1A2CD102F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64679682"/>
                  </p:ext>
                </p:extLst>
              </p:nvPr>
            </p:nvGraphicFramePr>
            <p:xfrm>
              <a:off x="4852045" y="1586946"/>
              <a:ext cx="6587098" cy="245021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587098">
                      <a:extLst>
                        <a:ext uri="{9D8B030D-6E8A-4147-A177-3AD203B41FA5}">
                          <a16:colId xmlns:a16="http://schemas.microsoft.com/office/drawing/2014/main" val="6906345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kumimoji="0" lang="en-US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r>
                                      <a:rPr kumimoji="0" lang="en-US" sz="18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[</m:t>
                                    </m:r>
                                    <m:r>
                                      <a:rPr kumimoji="0" lang="en-US" sz="18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C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  <m:r>
                                      <a:rPr kumimoji="0" lang="en-US" sz="18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↦</m:t>
                                    </m:r>
                                    <m:r>
                                      <a:rPr kumimoji="0" lang="en-US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C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2,</m:t>
                                    </m:r>
                                    <m:r>
                                      <a:rPr kumimoji="0" lang="en-US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C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𝑦</m:t>
                                    </m:r>
                                    <m:r>
                                      <a:rPr kumimoji="0" lang="en-US" sz="18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↦</m:t>
                                    </m:r>
                                    <m:r>
                                      <a:rPr kumimoji="0" lang="en-US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C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4, </m:t>
                                    </m:r>
                                    <m:sSub>
                                      <m:sSubPr>
                                        <m:ctrlPr>
                                          <a:rPr kumimoji="0" lang="en-US" sz="1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0" lang="en-US" sz="1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kumimoji="0" lang="en-US" sz="1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kumimoji="0" lang="en-US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↦</m:t>
                                    </m:r>
                                    <m:sSub>
                                      <m:sSubPr>
                                        <m:ctrlPr>
                                          <a:rPr kumimoji="0" lang="en-US" sz="1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0" lang="en-US" sz="1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𝐶</m:t>
                                        </m:r>
                                      </m:e>
                                      <m:sub>
                                        <m:sSub>
                                          <m:sSubPr>
                                            <m:ctrlPr>
                                              <a:rPr kumimoji="0" lang="en-US" sz="1800" b="0" i="1" u="none" strike="noStrike" kern="1200" cap="none" spc="0" normalizeH="0" baseline="0" noProof="0" smtClean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srgbClr val="C00000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0" lang="en-US" sz="1800" b="0" i="1" u="none" strike="noStrike" kern="1200" cap="none" spc="0" normalizeH="0" baseline="0" noProof="0" smtClean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srgbClr val="C00000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𝑓</m:t>
                                            </m:r>
                                          </m:e>
                                          <m:sub>
                                            <m:r>
                                              <a:rPr kumimoji="0" lang="en-US" sz="1800" b="0" i="1" u="none" strike="noStrike" kern="1200" cap="none" spc="0" normalizeH="0" baseline="0" noProof="0" smtClean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srgbClr val="C00000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sub>
                                    </m:sSub>
                                    <m:r>
                                      <a:rPr kumimoji="0" lang="en-US" sz="18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C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kumimoji="0" lang="en-US" sz="1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0" lang="en-US" sz="1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kumimoji="0" lang="en-US" sz="1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kumimoji="0" lang="en-US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↦</m:t>
                                    </m:r>
                                    <m:sSub>
                                      <m:sSubPr>
                                        <m:ctrlPr>
                                          <a:rPr kumimoji="0" lang="en-US" sz="1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0" lang="en-US" sz="1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𝐶</m:t>
                                        </m:r>
                                      </m:e>
                                      <m:sub>
                                        <m:sSub>
                                          <m:sSubPr>
                                            <m:ctrlPr>
                                              <a:rPr kumimoji="0" lang="en-US" sz="1800" b="0" i="1" u="none" strike="noStrike" kern="1200" cap="none" spc="0" normalizeH="0" baseline="0" noProof="0" smtClean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srgbClr val="C00000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0" lang="en-US" sz="1800" b="0" i="1" u="none" strike="noStrike" kern="1200" cap="none" spc="0" normalizeH="0" baseline="0" noProof="0" smtClean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srgbClr val="C00000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𝑓</m:t>
                                            </m:r>
                                          </m:e>
                                          <m:sub>
                                            <m:r>
                                              <a:rPr kumimoji="0" lang="en-US" sz="1800" b="0" i="1" u="none" strike="noStrike" kern="1200" cap="none" spc="0" normalizeH="0" baseline="0" noProof="0" smtClean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srgbClr val="C00000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sub>
                                    </m:sSub>
                                    <m:r>
                                      <a:rPr kumimoji="0" lang="en-US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]</m:t>
                                    </m:r>
                                    <m:r>
                                      <a:rPr kumimoji="0" lang="en-US" sz="18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,</m:t>
                                    </m:r>
                                    <m:r>
                                      <a:rPr kumimoji="0" lang="en-US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 </m:t>
                                    </m:r>
                                    <m:sSub>
                                      <m:sSubPr>
                                        <m:ctrlPr>
                                          <a:rPr kumimoji="0" lang="en-US" sz="1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70C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0" lang="en-US" sz="1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70C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𝑒</m:t>
                                        </m:r>
                                      </m:e>
                                      <m:sub>
                                        <m:r>
                                          <a:rPr kumimoji="0" lang="en-US" sz="1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70C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5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9668149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kumimoji="0" lang="en-US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r>
                                      <a:rPr kumimoji="0" lang="en-US" sz="18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[</m:t>
                                    </m:r>
                                    <m:r>
                                      <a:rPr kumimoji="0" lang="en-US" sz="18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C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  <m:r>
                                      <a:rPr kumimoji="0" lang="en-US" sz="18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↦</m:t>
                                    </m:r>
                                    <m:r>
                                      <a:rPr kumimoji="0" lang="en-US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C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2,</m:t>
                                    </m:r>
                                    <m:r>
                                      <a:rPr kumimoji="0" lang="en-US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C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𝑦</m:t>
                                    </m:r>
                                    <m:r>
                                      <a:rPr kumimoji="0" lang="en-US" sz="18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↦</m:t>
                                    </m:r>
                                    <m:r>
                                      <a:rPr kumimoji="0" lang="en-US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C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4, </m:t>
                                    </m:r>
                                    <m:sSub>
                                      <m:sSubPr>
                                        <m:ctrlPr>
                                          <a:rPr kumimoji="0" lang="en-US" sz="1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0" lang="en-US" sz="1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kumimoji="0" lang="en-US" sz="1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kumimoji="0" lang="en-US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↦</m:t>
                                    </m:r>
                                    <m:sSub>
                                      <m:sSubPr>
                                        <m:ctrlPr>
                                          <a:rPr kumimoji="0" lang="en-US" sz="1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0" lang="en-US" sz="1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𝐶</m:t>
                                        </m:r>
                                      </m:e>
                                      <m:sub>
                                        <m:sSub>
                                          <m:sSubPr>
                                            <m:ctrlPr>
                                              <a:rPr kumimoji="0" lang="en-US" sz="1800" b="0" i="1" u="none" strike="noStrike" kern="1200" cap="none" spc="0" normalizeH="0" baseline="0" noProof="0" smtClean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srgbClr val="C00000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0" lang="en-US" sz="1800" b="0" i="1" u="none" strike="noStrike" kern="1200" cap="none" spc="0" normalizeH="0" baseline="0" noProof="0" smtClean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srgbClr val="C00000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𝑓</m:t>
                                            </m:r>
                                          </m:e>
                                          <m:sub>
                                            <m:r>
                                              <a:rPr kumimoji="0" lang="en-US" sz="1800" b="0" i="1" u="none" strike="noStrike" kern="1200" cap="none" spc="0" normalizeH="0" baseline="0" noProof="0" smtClean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srgbClr val="C00000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sub>
                                    </m:sSub>
                                    <m:r>
                                      <a:rPr kumimoji="0" lang="en-US" sz="18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C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kumimoji="0" lang="en-US" sz="1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0" lang="en-US" sz="1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kumimoji="0" lang="en-US" sz="1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kumimoji="0" lang="en-US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↦</m:t>
                                    </m:r>
                                    <m:sSub>
                                      <m:sSubPr>
                                        <m:ctrlPr>
                                          <a:rPr kumimoji="0" lang="en-US" sz="1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0" lang="en-US" sz="1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𝐶</m:t>
                                        </m:r>
                                      </m:e>
                                      <m:sub>
                                        <m:sSub>
                                          <m:sSubPr>
                                            <m:ctrlPr>
                                              <a:rPr kumimoji="0" lang="en-US" sz="1800" b="0" i="1" u="none" strike="noStrike" kern="1200" cap="none" spc="0" normalizeH="0" baseline="0" noProof="0" smtClean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srgbClr val="C00000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0" lang="en-US" sz="1800" b="0" i="1" u="none" strike="noStrike" kern="1200" cap="none" spc="0" normalizeH="0" baseline="0" noProof="0" smtClean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srgbClr val="C00000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𝑓</m:t>
                                            </m:r>
                                          </m:e>
                                          <m:sub>
                                            <m:r>
                                              <a:rPr kumimoji="0" lang="en-US" sz="1800" b="0" i="1" u="none" strike="noStrike" kern="1200" cap="none" spc="0" normalizeH="0" baseline="0" noProof="0" smtClean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srgbClr val="C00000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sub>
                                    </m:sSub>
                                    <m:r>
                                      <a:rPr kumimoji="0" lang="en-US" sz="18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],</m:t>
                                    </m:r>
                                    <m:sSub>
                                      <m:sSub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6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8730808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kumimoji="0" lang="en-US" sz="1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kumimoji="0" lang="en-US" sz="1800" b="0" i="0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𝑥</m:t>
                                        </m:r>
                                        <m:r>
                                          <a:rPr kumimoji="0" lang="en-US" sz="1800" b="0" i="0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↦</m:t>
                                        </m:r>
                                        <m:r>
                                          <a:rPr kumimoji="0" lang="en-US" sz="1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2,</m:t>
                                        </m:r>
                                        <m:r>
                                          <a:rPr kumimoji="0" lang="en-US" sz="1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𝑦</m:t>
                                        </m:r>
                                        <m:r>
                                          <a:rPr kumimoji="0" lang="en-US" sz="1800" b="0" i="0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↦</m:t>
                                        </m:r>
                                        <m:r>
                                          <a:rPr kumimoji="0" lang="en-US" sz="1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4, </m:t>
                                        </m:r>
                                        <m:sSub>
                                          <m:sSubPr>
                                            <m:ctrlPr>
                                              <a:rPr kumimoji="0" lang="en-US" sz="1800" b="0" i="1" u="none" strike="noStrike" kern="1200" cap="none" spc="0" normalizeH="0" baseline="0" noProof="0" smtClean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srgbClr val="C00000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0" lang="en-US" sz="1800" b="0" i="1" u="none" strike="noStrike" kern="1200" cap="none" spc="0" normalizeH="0" baseline="0" noProof="0" smtClean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srgbClr val="C00000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𝑓</m:t>
                                            </m:r>
                                          </m:e>
                                          <m:sub>
                                            <m:r>
                                              <a:rPr kumimoji="0" lang="en-US" sz="1800" b="0" i="1" u="none" strike="noStrike" kern="1200" cap="none" spc="0" normalizeH="0" baseline="0" noProof="0" smtClean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srgbClr val="C00000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r>
                                          <a:rPr kumimoji="0" lang="en-US" sz="1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↦</m:t>
                                        </m:r>
                                        <m:sSub>
                                          <m:sSubPr>
                                            <m:ctrlPr>
                                              <a:rPr kumimoji="0" lang="en-US" sz="1800" b="0" i="1" u="none" strike="noStrike" kern="1200" cap="none" spc="0" normalizeH="0" baseline="0" noProof="0" smtClean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srgbClr val="C00000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0" lang="en-US" sz="1800" b="0" i="1" u="none" strike="noStrike" kern="1200" cap="none" spc="0" normalizeH="0" baseline="0" noProof="0" smtClean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srgbClr val="C00000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𝐶</m:t>
                                            </m:r>
                                          </m:e>
                                          <m:sub>
                                            <m:sSub>
                                              <m:sSubPr>
                                                <m:ctrlPr>
                                                  <a:rPr kumimoji="0" lang="en-US" sz="1800" b="0" i="1" u="none" strike="noStrike" kern="1200" cap="none" spc="0" normalizeH="0" baseline="0" noProof="0" smtClean="0">
                                                    <a:ln>
                                                      <a:noFill/>
                                                    </a:ln>
                                                    <a:solidFill>
                                                      <a:srgbClr val="C00000"/>
                                                    </a:solidFill>
                                                    <a:effectLst/>
                                                    <a:uLnTx/>
                                                    <a:uFillTx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kumimoji="0" lang="en-US" sz="1800" b="0" i="1" u="none" strike="noStrike" kern="1200" cap="none" spc="0" normalizeH="0" baseline="0" noProof="0" smtClean="0">
                                                    <a:ln>
                                                      <a:noFill/>
                                                    </a:ln>
                                                    <a:solidFill>
                                                      <a:srgbClr val="C00000"/>
                                                    </a:solidFill>
                                                    <a:effectLst/>
                                                    <a:uLnTx/>
                                                    <a:uFillTx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𝑓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kumimoji="0" lang="en-US" sz="1800" b="0" i="1" u="none" strike="noStrike" kern="1200" cap="none" spc="0" normalizeH="0" baseline="0" noProof="0" smtClean="0">
                                                    <a:ln>
                                                      <a:noFill/>
                                                    </a:ln>
                                                    <a:solidFill>
                                                      <a:srgbClr val="C00000"/>
                                                    </a:solidFill>
                                                    <a:effectLst/>
                                                    <a:uLnTx/>
                                                    <a:uFillTx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sub>
                                        </m:sSub>
                                        <m:r>
                                          <a:rPr kumimoji="0" lang="en-US" sz="1800" b="0" i="0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,</m:t>
                                        </m:r>
                                        <m:sSub>
                                          <m:sSubPr>
                                            <m:ctrlPr>
                                              <a:rPr kumimoji="0" lang="en-US" sz="1800" b="0" i="1" u="none" strike="noStrike" kern="1200" cap="none" spc="0" normalizeH="0" baseline="0" noProof="0" smtClean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srgbClr val="C00000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0" lang="en-US" sz="1800" b="0" i="1" u="none" strike="noStrike" kern="1200" cap="none" spc="0" normalizeH="0" baseline="0" noProof="0" smtClean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srgbClr val="C00000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𝑓</m:t>
                                            </m:r>
                                          </m:e>
                                          <m:sub>
                                            <m:r>
                                              <a:rPr kumimoji="0" lang="en-US" sz="1800" b="0" i="1" u="none" strike="noStrike" kern="1200" cap="none" spc="0" normalizeH="0" baseline="0" noProof="0" smtClean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srgbClr val="C00000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r>
                                          <a:rPr kumimoji="0" lang="en-US" sz="1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↦</m:t>
                                        </m:r>
                                        <m:sSub>
                                          <m:sSubPr>
                                            <m:ctrlPr>
                                              <a:rPr kumimoji="0" lang="en-US" sz="1800" b="0" i="1" u="none" strike="noStrike" kern="1200" cap="none" spc="0" normalizeH="0" baseline="0" noProof="0" smtClean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srgbClr val="C00000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0" lang="en-US" sz="1800" b="0" i="1" u="none" strike="noStrike" kern="1200" cap="none" spc="0" normalizeH="0" baseline="0" noProof="0" smtClean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srgbClr val="C00000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𝐶</m:t>
                                            </m:r>
                                          </m:e>
                                          <m:sub>
                                            <m:sSub>
                                              <m:sSubPr>
                                                <m:ctrlPr>
                                                  <a:rPr kumimoji="0" lang="en-US" sz="1800" b="0" i="1" u="none" strike="noStrike" kern="1200" cap="none" spc="0" normalizeH="0" baseline="0" noProof="0" smtClean="0">
                                                    <a:ln>
                                                      <a:noFill/>
                                                    </a:ln>
                                                    <a:solidFill>
                                                      <a:srgbClr val="C00000"/>
                                                    </a:solidFill>
                                                    <a:effectLst/>
                                                    <a:uLnTx/>
                                                    <a:uFillTx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kumimoji="0" lang="en-US" sz="1800" b="0" i="1" u="none" strike="noStrike" kern="1200" cap="none" spc="0" normalizeH="0" baseline="0" noProof="0" smtClean="0">
                                                    <a:ln>
                                                      <a:noFill/>
                                                    </a:ln>
                                                    <a:solidFill>
                                                      <a:srgbClr val="C00000"/>
                                                    </a:solidFill>
                                                    <a:effectLst/>
                                                    <a:uLnTx/>
                                                    <a:uFillTx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𝑓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kumimoji="0" lang="en-US" sz="1800" b="0" i="1" u="none" strike="noStrike" kern="1200" cap="none" spc="0" normalizeH="0" baseline="0" noProof="0" smtClean="0">
                                                    <a:ln>
                                                      <a:noFill/>
                                                    </a:ln>
                                                    <a:solidFill>
                                                      <a:srgbClr val="C00000"/>
                                                    </a:solidFill>
                                                    <a:effectLst/>
                                                    <a:uLnTx/>
                                                    <a:uFillTx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</m:sub>
                                        </m:sSub>
                                      </m:e>
                                    </m:d>
                                    <m:r>
                                      <a:rPr kumimoji="0" lang="en-US" sz="18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, </m:t>
                                    </m:r>
                                    <m:sSub>
                                      <m:sSubPr>
                                        <m:ctrlPr>
                                          <a:rPr kumimoji="0" lang="en-US" sz="1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0" lang="en-US" sz="1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kumimoji="0" lang="en-US" sz="1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e>
                                </m:d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→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d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kumimoji="0" lang="en-US" sz="1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kumimoji="0" lang="en-US" sz="1800" b="0" i="0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𝑥</m:t>
                                        </m:r>
                                        <m:r>
                                          <a:rPr kumimoji="0" lang="en-US" sz="1800" b="0" i="0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↦</m:t>
                                        </m:r>
                                        <m:r>
                                          <a:rPr kumimoji="0" lang="en-US" sz="1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2,</m:t>
                                        </m:r>
                                        <m:r>
                                          <a:rPr kumimoji="0" lang="en-US" sz="1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𝑦</m:t>
                                        </m:r>
                                        <m:r>
                                          <a:rPr kumimoji="0" lang="en-US" sz="1800" b="0" i="0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↦</m:t>
                                        </m:r>
                                        <m:r>
                                          <a:rPr kumimoji="0" lang="en-US" sz="1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4, </m:t>
                                        </m:r>
                                        <m:r>
                                          <a:rPr kumimoji="0" lang="en-US" sz="1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𝑓</m:t>
                                        </m:r>
                                        <m:r>
                                          <a:rPr kumimoji="0" lang="en-US" sz="1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↦</m:t>
                                        </m:r>
                                        <m:sSub>
                                          <m:sSubPr>
                                            <m:ctrlPr>
                                              <a:rPr kumimoji="0" lang="en-US" sz="1800" b="0" i="1" u="none" strike="noStrike" kern="1200" cap="none" spc="0" normalizeH="0" baseline="0" noProof="0" smtClean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srgbClr val="C00000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0" lang="en-US" sz="1800" b="0" i="1" u="none" strike="noStrike" kern="1200" cap="none" spc="0" normalizeH="0" baseline="0" noProof="0" smtClean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srgbClr val="C00000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𝐶</m:t>
                                            </m:r>
                                          </m:e>
                                          <m:sub>
                                            <m:r>
                                              <a:rPr kumimoji="0" lang="en-US" sz="1800" b="0" i="1" u="none" strike="noStrike" kern="1200" cap="none" spc="0" normalizeH="0" baseline="0" noProof="0" smtClean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srgbClr val="C00000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𝑓</m:t>
                                            </m:r>
                                            <m:r>
                                              <a:rPr kumimoji="0" lang="en-US" sz="1800" b="0" i="1" u="none" strike="noStrike" kern="1200" cap="none" spc="0" normalizeH="0" baseline="0" noProof="0" smtClean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srgbClr val="C00000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d>
                              </m:oMath>
                            </m:oMathPara>
                          </a14:m>
                          <a:endParaRPr lang="en-US" b="0" dirty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b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d>
                                <m:r>
                                  <a:rPr lang="en-US" sz="1800" b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  <m: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kumimoji="0" lang="en-US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r>
                                      <a:rPr kumimoji="0" lang="en-US" sz="18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C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  <m:r>
                                      <a:rPr kumimoji="0" lang="en-US" sz="18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↦</m:t>
                                    </m:r>
                                    <m:r>
                                      <a:rPr kumimoji="0" lang="en-US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C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2,</m:t>
                                    </m:r>
                                    <m:r>
                                      <a:rPr kumimoji="0" lang="en-US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C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𝑦</m:t>
                                    </m:r>
                                    <m:r>
                                      <a:rPr kumimoji="0" lang="en-US" sz="18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↦</m:t>
                                    </m:r>
                                    <m:r>
                                      <a:rPr kumimoji="0" lang="en-US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C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4, </m:t>
                                    </m:r>
                                    <m:r>
                                      <a:rPr kumimoji="0" lang="en-US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C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𝑓</m:t>
                                    </m:r>
                                    <m:r>
                                      <a:rPr kumimoji="0" lang="en-US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↦</m:t>
                                    </m:r>
                                    <m:sSub>
                                      <m:sSubPr>
                                        <m:ctrlPr>
                                          <a:rPr kumimoji="0" lang="en-US" sz="1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0" lang="en-US" sz="1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𝐶</m:t>
                                        </m:r>
                                      </m:e>
                                      <m:sub>
                                        <m:r>
                                          <a:rPr kumimoji="0" lang="en-US" sz="1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𝑓</m:t>
                                        </m:r>
                                        <m:r>
                                          <a:rPr kumimoji="0" lang="en-US" sz="1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en-US" b="0" i="1" dirty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b="0" i="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</m:d>
                                <m:r>
                                  <a:rPr lang="en-US" sz="1800" b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d>
                                  <m:d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kumimoji="0" lang="en-US" sz="1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kumimoji="0" lang="en-US" sz="1800" b="0" i="0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𝑥</m:t>
                                        </m:r>
                                        <m:r>
                                          <a:rPr kumimoji="0" lang="en-US" sz="1800" b="0" i="0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↦</m:t>
                                        </m:r>
                                        <m:r>
                                          <a:rPr kumimoji="0" lang="en-US" sz="1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2,</m:t>
                                        </m:r>
                                        <m:r>
                                          <a:rPr kumimoji="0" lang="en-US" sz="1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𝑦</m:t>
                                        </m:r>
                                        <m:r>
                                          <a:rPr kumimoji="0" lang="en-US" sz="1800" b="0" i="0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↦</m:t>
                                        </m:r>
                                        <m:r>
                                          <a:rPr kumimoji="0" lang="en-US" sz="1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4, </m:t>
                                        </m:r>
                                        <m:sSub>
                                          <m:sSubPr>
                                            <m:ctrlPr>
                                              <a:rPr kumimoji="0" lang="en-US" sz="1800" b="0" i="1" u="none" strike="noStrike" kern="1200" cap="none" spc="0" normalizeH="0" baseline="0" noProof="0" smtClean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srgbClr val="C00000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0" lang="en-US" sz="1800" b="0" i="1" u="none" strike="noStrike" kern="1200" cap="none" spc="0" normalizeH="0" baseline="0" noProof="0" smtClean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srgbClr val="C00000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𝑓</m:t>
                                            </m:r>
                                          </m:e>
                                          <m:sub>
                                            <m:r>
                                              <a:rPr kumimoji="0" lang="en-US" sz="1800" b="0" i="1" u="none" strike="noStrike" kern="1200" cap="none" spc="0" normalizeH="0" baseline="0" noProof="0" smtClean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srgbClr val="C00000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r>
                                          <a:rPr kumimoji="0" lang="en-US" sz="1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↦</m:t>
                                        </m:r>
                                        <m:sSub>
                                          <m:sSubPr>
                                            <m:ctrlPr>
                                              <a:rPr kumimoji="0" lang="en-US" sz="1800" b="0" i="1" u="none" strike="noStrike" kern="1200" cap="none" spc="0" normalizeH="0" baseline="0" noProof="0" smtClean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srgbClr val="C00000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0" lang="en-US" sz="1800" b="0" i="1" u="none" strike="noStrike" kern="1200" cap="none" spc="0" normalizeH="0" baseline="0" noProof="0" smtClean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srgbClr val="C00000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𝐶</m:t>
                                            </m:r>
                                          </m:e>
                                          <m:sub>
                                            <m:sSub>
                                              <m:sSubPr>
                                                <m:ctrlPr>
                                                  <a:rPr kumimoji="0" lang="en-US" sz="1800" b="0" i="1" u="none" strike="noStrike" kern="1200" cap="none" spc="0" normalizeH="0" baseline="0" noProof="0" smtClean="0">
                                                    <a:ln>
                                                      <a:noFill/>
                                                    </a:ln>
                                                    <a:solidFill>
                                                      <a:srgbClr val="C00000"/>
                                                    </a:solidFill>
                                                    <a:effectLst/>
                                                    <a:uLnTx/>
                                                    <a:uFillTx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kumimoji="0" lang="en-US" sz="1800" b="0" i="1" u="none" strike="noStrike" kern="1200" cap="none" spc="0" normalizeH="0" baseline="0" noProof="0" smtClean="0">
                                                    <a:ln>
                                                      <a:noFill/>
                                                    </a:ln>
                                                    <a:solidFill>
                                                      <a:srgbClr val="C00000"/>
                                                    </a:solidFill>
                                                    <a:effectLst/>
                                                    <a:uLnTx/>
                                                    <a:uFillTx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𝑓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kumimoji="0" lang="en-US" sz="1800" b="0" i="1" u="none" strike="noStrike" kern="1200" cap="none" spc="0" normalizeH="0" baseline="0" noProof="0" smtClean="0">
                                                    <a:ln>
                                                      <a:noFill/>
                                                    </a:ln>
                                                    <a:solidFill>
                                                      <a:srgbClr val="C00000"/>
                                                    </a:solidFill>
                                                    <a:effectLst/>
                                                    <a:uLnTx/>
                                                    <a:uFillTx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sub>
                                        </m:sSub>
                                        <m:r>
                                          <a:rPr kumimoji="0" lang="en-US" sz="1800" b="0" i="0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,</m:t>
                                        </m:r>
                                        <m:sSub>
                                          <m:sSubPr>
                                            <m:ctrlPr>
                                              <a:rPr kumimoji="0" lang="en-US" sz="1800" b="0" i="1" u="none" strike="noStrike" kern="1200" cap="none" spc="0" normalizeH="0" baseline="0" noProof="0" smtClean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srgbClr val="C00000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0" lang="en-US" sz="1800" b="0" i="1" u="none" strike="noStrike" kern="1200" cap="none" spc="0" normalizeH="0" baseline="0" noProof="0" smtClean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srgbClr val="C00000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𝑓</m:t>
                                            </m:r>
                                          </m:e>
                                          <m:sub>
                                            <m:r>
                                              <a:rPr kumimoji="0" lang="en-US" sz="1800" b="0" i="1" u="none" strike="noStrike" kern="1200" cap="none" spc="0" normalizeH="0" baseline="0" noProof="0" smtClean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srgbClr val="C00000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r>
                                          <a:rPr kumimoji="0" lang="en-US" sz="1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↦</m:t>
                                        </m:r>
                                        <m:sSub>
                                          <m:sSubPr>
                                            <m:ctrlPr>
                                              <a:rPr kumimoji="0" lang="en-US" sz="1800" b="0" i="1" u="none" strike="noStrike" kern="1200" cap="none" spc="0" normalizeH="0" baseline="0" noProof="0" smtClean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srgbClr val="C00000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0" lang="en-US" sz="1800" b="0" i="1" u="none" strike="noStrike" kern="1200" cap="none" spc="0" normalizeH="0" baseline="0" noProof="0" smtClean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srgbClr val="C00000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𝐶</m:t>
                                            </m:r>
                                          </m:e>
                                          <m:sub>
                                            <m:sSub>
                                              <m:sSubPr>
                                                <m:ctrlPr>
                                                  <a:rPr kumimoji="0" lang="en-US" sz="1800" b="0" i="1" u="none" strike="noStrike" kern="1200" cap="none" spc="0" normalizeH="0" baseline="0" noProof="0" smtClean="0">
                                                    <a:ln>
                                                      <a:noFill/>
                                                    </a:ln>
                                                    <a:solidFill>
                                                      <a:srgbClr val="C00000"/>
                                                    </a:solidFill>
                                                    <a:effectLst/>
                                                    <a:uLnTx/>
                                                    <a:uFillTx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kumimoji="0" lang="en-US" sz="1800" b="0" i="1" u="none" strike="noStrike" kern="1200" cap="none" spc="0" normalizeH="0" baseline="0" noProof="0" smtClean="0">
                                                    <a:ln>
                                                      <a:noFill/>
                                                    </a:ln>
                                                    <a:solidFill>
                                                      <a:srgbClr val="C00000"/>
                                                    </a:solidFill>
                                                    <a:effectLst/>
                                                    <a:uLnTx/>
                                                    <a:uFillTx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𝑓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kumimoji="0" lang="en-US" sz="1800" b="0" i="1" u="none" strike="noStrike" kern="1200" cap="none" spc="0" normalizeH="0" baseline="0" noProof="0" smtClean="0">
                                                    <a:ln>
                                                      <a:noFill/>
                                                    </a:ln>
                                                    <a:solidFill>
                                                      <a:srgbClr val="C00000"/>
                                                    </a:solidFill>
                                                    <a:effectLst/>
                                                    <a:uLnTx/>
                                                    <a:uFillTx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</m:sub>
                                        </m:sSub>
                                      </m:e>
                                    </m:d>
                                    <m:r>
                                      <a:rPr lang="en-US" sz="1800" b="0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6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sz="1800" b="0" smtClean="0">
                                    <a:latin typeface="Cambria Math" panose="02040503050406030204" pitchFamily="18" charset="0"/>
                                  </a:rPr>
                                  <m:t>→</m:t>
                                </m:r>
                                <m:r>
                                  <a:rPr lang="en-US" sz="18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US" b="0" i="1" dirty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0" i="1" dirty="0"/>
                            <a:t>Let’s backtrack after evaluating this (b)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7440175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9" name="Table 18">
                <a:extLst>
                  <a:ext uri="{FF2B5EF4-FFF2-40B4-BE49-F238E27FC236}">
                    <a16:creationId xmlns:a16="http://schemas.microsoft.com/office/drawing/2014/main" id="{2F101434-3B78-DAFE-BFA6-8B1A2CD102F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64679682"/>
                  </p:ext>
                </p:extLst>
              </p:nvPr>
            </p:nvGraphicFramePr>
            <p:xfrm>
              <a:off x="4852045" y="1586946"/>
              <a:ext cx="6587098" cy="245021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587098">
                      <a:extLst>
                        <a:ext uri="{9D8B030D-6E8A-4147-A177-3AD203B41FA5}">
                          <a16:colId xmlns:a16="http://schemas.microsoft.com/office/drawing/2014/main" val="69063459"/>
                        </a:ext>
                      </a:extLst>
                    </a:gridCol>
                  </a:tblGrid>
                  <a:tr h="40887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193" r="-193" b="-53437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96681492"/>
                      </a:ext>
                    </a:extLst>
                  </a:tr>
                  <a:tr h="40887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193" t="-96970" r="-193" b="-41818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87308088"/>
                      </a:ext>
                    </a:extLst>
                  </a:tr>
                  <a:tr h="163245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193" t="-50388" r="-193" b="-697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7440175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914923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A714E0-720E-9665-2208-E980DE63E0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8D8C0-E87A-23F5-95EE-1373045BEF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640"/>
            <a:ext cx="10515600" cy="1325563"/>
          </a:xfrm>
        </p:spPr>
        <p:txBody>
          <a:bodyPr/>
          <a:lstStyle/>
          <a:p>
            <a:r>
              <a:rPr lang="en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Assignment </a:t>
            </a:r>
            <a:r>
              <a:rPr lang="en" b="1" dirty="0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Solution</a:t>
            </a:r>
            <a:endParaRPr lang="en-US" b="1" dirty="0">
              <a:solidFill>
                <a:srgbClr val="0070C0"/>
              </a:solidFill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DB9488E8-725C-62EF-18B4-4907F54A8C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2644" y="282120"/>
            <a:ext cx="1781856" cy="103347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412D73-849E-95B5-3254-9F89943B6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35</a:t>
            </a:fld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6F0A1AE-4E6A-536D-E40F-01271E6F9EDF}"/>
              </a:ext>
            </a:extLst>
          </p:cNvPr>
          <p:cNvCxnSpPr/>
          <p:nvPr/>
        </p:nvCxnSpPr>
        <p:spPr>
          <a:xfrm flipH="1" flipV="1">
            <a:off x="7420303" y="4929352"/>
            <a:ext cx="1030014" cy="34170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187E1C8-17F7-250E-2C4A-8B32D46B8096}"/>
                  </a:ext>
                </a:extLst>
              </p:cNvPr>
              <p:cNvSpPr txBox="1"/>
              <p:nvPr/>
            </p:nvSpPr>
            <p:spPr>
              <a:xfrm>
                <a:off x="396072" y="1692461"/>
                <a:ext cx="3842270" cy="23083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𝑙𝑒𝑡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=2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𝑙𝑒𝑡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=4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𝑙𝑒𝑡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.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𝑙𝑒𝑡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.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d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3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>
                  <a:latin typeface="Avenir Book" panose="02000503020000020003" pitchFamily="2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187E1C8-17F7-250E-2C4A-8B32D46B80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072" y="1692461"/>
                <a:ext cx="3842270" cy="2308324"/>
              </a:xfrm>
              <a:prstGeom prst="rect">
                <a:avLst/>
              </a:prstGeom>
              <a:blipFill>
                <a:blip r:embed="rId4"/>
                <a:stretch>
                  <a:fillRect b="-2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le 9">
                <a:extLst>
                  <a:ext uri="{FF2B5EF4-FFF2-40B4-BE49-F238E27FC236}">
                    <a16:creationId xmlns:a16="http://schemas.microsoft.com/office/drawing/2014/main" id="{AC32E1C6-3D93-F083-B283-F29F76162609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96072" y="4377650"/>
              <a:ext cx="7867724" cy="220472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933862">
                      <a:extLst>
                        <a:ext uri="{9D8B030D-6E8A-4147-A177-3AD203B41FA5}">
                          <a16:colId xmlns:a16="http://schemas.microsoft.com/office/drawing/2014/main" val="246733756"/>
                        </a:ext>
                      </a:extLst>
                    </a:gridCol>
                    <a:gridCol w="3933862">
                      <a:extLst>
                        <a:ext uri="{9D8B030D-6E8A-4147-A177-3AD203B41FA5}">
                          <a16:colId xmlns:a16="http://schemas.microsoft.com/office/drawing/2014/main" val="201308278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800" b="0" dirty="0"/>
                            <a:t>Variable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b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800" b="0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r>
                                <a:rPr lang="en-US" sz="1800" b="0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800" b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800" b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1800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b="0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  <m:r>
                                    <a:rPr lang="en-US" sz="1800" b="0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sz="1800" b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sz="1800" b="0" smtClean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sz="1800" b="0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r>
                                <a:rPr lang="en-US" sz="1800" b="0" smtClean="0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sz="1800" b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800" b="0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r>
                            <a:rPr lang="en-US" sz="1800" dirty="0"/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843954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dirty="0"/>
                            <a:t>Abstraction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b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800" b="0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r>
                                <a:rPr lang="en-US" sz="1800" b="0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800" b="0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en-US" sz="1800" b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800" b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1800" b="0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  <m:r>
                                <a:rPr lang="en-US" sz="1800" b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1800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b="0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  <m:r>
                                    <a:rPr lang="en-US" sz="1800" b="0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sz="1800" b="0" smtClean="0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  <m:r>
                                    <a:rPr lang="en-US" sz="1800" b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1800" b="0" smtClean="0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  <m:r>
                                    <a:rPr lang="en-US" sz="1800" b="0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</m:d>
                              <m:r>
                                <a:rPr lang="en-US" sz="1800" b="0" smtClean="0">
                                  <a:latin typeface="Cambria Math" panose="02040503050406030204" pitchFamily="18" charset="0"/>
                                </a:rPr>
                                <m:t>→{</m:t>
                              </m:r>
                              <m:r>
                                <a:rPr lang="en-US" sz="1800" b="0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en-US" sz="1800" b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800" b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1800" b="0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  <m:r>
                                <a:rPr lang="en-US" sz="1800" b="0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800" b="0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r>
                                <a:rPr lang="en-US" sz="1800" b="0" smtClean="0">
                                  <a:latin typeface="Cambria Math" panose="02040503050406030204" pitchFamily="18" charset="0"/>
                                </a:rPr>
                                <m:t>}</m:t>
                              </m:r>
                            </m:oMath>
                          </a14:m>
                          <a:r>
                            <a:rPr lang="en-US" sz="1800" dirty="0"/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8157159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/>
                            <a:t>App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b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800" b="0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r>
                                <a:rPr lang="en-US" sz="1800" b="0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sz="1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1800" b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800" b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18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1800" b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1800" b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1800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b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  <m:r>
                                  <a:rPr lang="en-US" sz="1800" b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d>
                                  <m:d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b="0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  <m:r>
                                      <a:rPr lang="en-US" sz="1800" b="0" smtClean="0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sSub>
                                      <m:sSubPr>
                                        <m:ctrlPr>
                                          <a:rPr lang="en-US" sz="18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b>
                                        <m:r>
                                          <a:rPr lang="en-US" sz="1800" b="0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sz="1800" b="0" smtClean="0">
                                    <a:latin typeface="Cambria Math" panose="02040503050406030204" pitchFamily="18" charset="0"/>
                                  </a:rPr>
                                  <m:t>→{</m:t>
                                </m:r>
                                <m:r>
                                  <a:rPr lang="en-US" sz="1800" b="0" smtClean="0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  <m:r>
                                  <a:rPr lang="en-US" sz="1800" b="0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sz="1800" b="0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  <m:r>
                                  <a:rPr lang="en-US" sz="1800" b="0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sz="1800" b="0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  <m:r>
                                  <a:rPr lang="en-US" sz="1800" b="0" smtClean="0"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US" sz="1800" b="0" dirty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b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d>
                                <m:r>
                                  <a:rPr lang="en-US" sz="1800" b="0" smtClean="0"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r>
                                  <a:rPr lang="en-US" sz="1800" b="0" smtClean="0">
                                    <a:latin typeface="Cambria Math" panose="02040503050406030204" pitchFamily="18" charset="0"/>
                                  </a:rPr>
                                  <m:t>𝐸𝑥𝑡𝑟𝑎𝑐𝑡</m:t>
                                </m:r>
                                <m:r>
                                  <a:rPr lang="en-US" sz="1800" b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sz="18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  <m:r>
                                  <a:rPr lang="en-US" sz="1800" b="0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18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sz="1800" b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  <m:r>
                                  <a:rPr lang="en-US" sz="1800" b="0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en-US" sz="18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sz="1800" b="0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0" dirty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b="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</m:d>
                                <m:r>
                                  <a:rPr lang="en-US" sz="1800" b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d>
                                  <m:d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b="0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  <m:r>
                                      <a:rPr lang="en-US" sz="1800" b="0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sz="1800" b="0" i="1" smtClean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smtClean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b>
                                        <m:r>
                                          <a:rPr lang="en-US" sz="1800" b="0" smtClean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sz="1800" b="0" smtClean="0">
                                    <a:latin typeface="Cambria Math" panose="02040503050406030204" pitchFamily="18" charset="0"/>
                                  </a:rPr>
                                  <m:t>→</m:t>
                                </m:r>
                                <m:sSub>
                                  <m:sSubPr>
                                    <m:ctrlPr>
                                      <a:rPr lang="en-US" sz="18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1800" b="0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0" dirty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b="0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e>
                                </m:d>
                                <m:r>
                                  <a:rPr lang="en-US" sz="1800" b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d>
                                  <m:d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18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𝐸</m:t>
                                        </m:r>
                                      </m:e>
                                      <m:sub>
                                        <m:r>
                                          <a:rPr lang="en-US" sz="1800" b="0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sub>
                                    </m:sSub>
                                    <m:r>
                                      <a:rPr lang="en-US" sz="1800" b="0" smtClean="0">
                                        <a:latin typeface="Cambria Math" panose="02040503050406030204" pitchFamily="18" charset="0"/>
                                      </a:rPr>
                                      <m:t>[</m:t>
                                    </m:r>
                                    <m:sSub>
                                      <m:sSubPr>
                                        <m:ctrlPr>
                                          <a:rPr lang="en-US" sz="18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1800" b="0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sub>
                                    </m:sSub>
                                    <m:r>
                                      <a:rPr lang="en-US" sz="1800" b="0" smtClean="0">
                                        <a:latin typeface="Cambria Math" panose="02040503050406030204" pitchFamily="18" charset="0"/>
                                      </a:rPr>
                                      <m:t>↦</m:t>
                                    </m:r>
                                    <m:sSub>
                                      <m:sSubPr>
                                        <m:ctrlPr>
                                          <a:rPr lang="en-US" sz="1800" b="0" i="1" smtClean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smtClean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en-US" sz="1800" b="0" smtClean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sub>
                                    </m:sSub>
                                    <m:r>
                                      <a:rPr lang="en-US" sz="1800" b="0" smtClean="0">
                                        <a:latin typeface="Cambria Math" panose="02040503050406030204" pitchFamily="18" charset="0"/>
                                      </a:rPr>
                                      <m:t>], </m:t>
                                    </m:r>
                                    <m:sSub>
                                      <m:sSubPr>
                                        <m:ctrlPr>
                                          <a:rPr lang="en-US" sz="18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b>
                                        <m:r>
                                          <a:rPr lang="en-US" sz="1800" b="0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sz="1800" b="0" smtClean="0">
                                    <a:latin typeface="Cambria Math" panose="02040503050406030204" pitchFamily="18" charset="0"/>
                                  </a:rPr>
                                  <m:t>→</m:t>
                                </m:r>
                                <m:r>
                                  <a:rPr lang="en-US" sz="1800" b="0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oMath>
                            </m:oMathPara>
                          </a14:m>
                          <a:br>
                            <a:rPr lang="en-US" sz="1800" b="0" dirty="0"/>
                          </a:b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b="0" smtClean="0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e>
                              </m:d>
                            </m:oMath>
                          </a14:m>
                          <a:r>
                            <a:rPr lang="en-US" sz="1800" b="0" dirty="0"/>
                            <a:t> 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b="0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  <m:r>
                                    <a:rPr lang="en-US" sz="1800" b="0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sSub>
                                    <m:sSubPr>
                                      <m:ctrlP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b="0" smtClean="0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en-US" sz="1800" b="0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sz="1800" b="0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sSub>
                                    <m:sSubPr>
                                      <m:ctrlP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b="0" smtClean="0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en-US" sz="1800" b="0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1800" b="0" smtClean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sz="1800" b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oMath>
                          </a14:m>
                          <a:r>
                            <a:rPr lang="en-US" sz="1800" dirty="0"/>
                            <a:t> </a:t>
                          </a:r>
                          <a:endParaRPr lang="en-US" sz="1800" b="0" i="1" dirty="0">
                            <a:latin typeface="Cambria Math" panose="020405030504060302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092811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le 9">
                <a:extLst>
                  <a:ext uri="{FF2B5EF4-FFF2-40B4-BE49-F238E27FC236}">
                    <a16:creationId xmlns:a16="http://schemas.microsoft.com/office/drawing/2014/main" id="{AC32E1C6-3D93-F083-B283-F29F76162609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96072" y="4377650"/>
              <a:ext cx="7867724" cy="220472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933862">
                      <a:extLst>
                        <a:ext uri="{9D8B030D-6E8A-4147-A177-3AD203B41FA5}">
                          <a16:colId xmlns:a16="http://schemas.microsoft.com/office/drawing/2014/main" val="246733756"/>
                        </a:ext>
                      </a:extLst>
                    </a:gridCol>
                    <a:gridCol w="3933862">
                      <a:extLst>
                        <a:ext uri="{9D8B030D-6E8A-4147-A177-3AD203B41FA5}">
                          <a16:colId xmlns:a16="http://schemas.microsoft.com/office/drawing/2014/main" val="201308278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323" t="-6897" r="-100645" b="-5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00323" t="-6897" r="-645" b="-51724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843954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323" t="-103333" r="-100645" b="-4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00323" t="-103333" r="-645" b="-4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81571594"/>
                      </a:ext>
                    </a:extLst>
                  </a:tr>
                  <a:tr h="14630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323" t="-52586" r="-100645" b="-34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00323" t="-52586" r="-645" b="-344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0928116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E9ABE31-7E8D-F6C1-5E08-FB6C3D083410}"/>
              </a:ext>
            </a:extLst>
          </p:cNvPr>
          <p:cNvCxnSpPr/>
          <p:nvPr/>
        </p:nvCxnSpPr>
        <p:spPr>
          <a:xfrm>
            <a:off x="396072" y="4262043"/>
            <a:ext cx="1138842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438F654-56B9-1B44-C2FC-505C2A0EE3BC}"/>
              </a:ext>
            </a:extLst>
          </p:cNvPr>
          <p:cNvCxnSpPr>
            <a:cxnSpLocks/>
          </p:cNvCxnSpPr>
          <p:nvPr/>
        </p:nvCxnSpPr>
        <p:spPr>
          <a:xfrm>
            <a:off x="4614203" y="1315596"/>
            <a:ext cx="0" cy="294644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9" name="Table 18">
                <a:extLst>
                  <a:ext uri="{FF2B5EF4-FFF2-40B4-BE49-F238E27FC236}">
                    <a16:creationId xmlns:a16="http://schemas.microsoft.com/office/drawing/2014/main" id="{DC4CBB07-4E90-719F-C05E-BDFA0ADEE1C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33376065"/>
                  </p:ext>
                </p:extLst>
              </p:nvPr>
            </p:nvGraphicFramePr>
            <p:xfrm>
              <a:off x="4852045" y="1586946"/>
              <a:ext cx="6587098" cy="150095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587098">
                      <a:extLst>
                        <a:ext uri="{9D8B030D-6E8A-4147-A177-3AD203B41FA5}">
                          <a16:colId xmlns:a16="http://schemas.microsoft.com/office/drawing/2014/main" val="6906345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kumimoji="0" lang="en-US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kumimoji="0" lang="en-US" sz="1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kumimoji="0" lang="en-US" sz="1800" b="0" i="0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𝑥</m:t>
                                        </m:r>
                                        <m:r>
                                          <a:rPr kumimoji="0" lang="en-US" sz="1800" b="0" i="0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↦</m:t>
                                        </m:r>
                                        <m:r>
                                          <a:rPr kumimoji="0" lang="en-US" sz="1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2,</m:t>
                                        </m:r>
                                        <m:r>
                                          <a:rPr kumimoji="0" lang="en-US" sz="1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𝑦</m:t>
                                        </m:r>
                                        <m:r>
                                          <a:rPr kumimoji="0" lang="en-US" sz="1800" b="0" i="0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↦</m:t>
                                        </m:r>
                                        <m:r>
                                          <a:rPr kumimoji="0" lang="en-US" sz="1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4, </m:t>
                                        </m:r>
                                        <m:sSub>
                                          <m:sSubPr>
                                            <m:ctrlPr>
                                              <a:rPr kumimoji="0" lang="en-US" sz="1800" b="0" i="1" u="none" strike="noStrike" kern="1200" cap="none" spc="0" normalizeH="0" baseline="0" noProof="0" smtClean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srgbClr val="C00000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0" lang="en-US" sz="1800" b="0" i="1" u="none" strike="noStrike" kern="1200" cap="none" spc="0" normalizeH="0" baseline="0" noProof="0" smtClean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srgbClr val="C00000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𝑓</m:t>
                                            </m:r>
                                          </m:e>
                                          <m:sub>
                                            <m:r>
                                              <a:rPr kumimoji="0" lang="en-US" sz="1800" b="0" i="1" u="none" strike="noStrike" kern="1200" cap="none" spc="0" normalizeH="0" baseline="0" noProof="0" smtClean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srgbClr val="C00000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r>
                                          <a:rPr kumimoji="0" lang="en-US" sz="1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↦</m:t>
                                        </m:r>
                                        <m:sSub>
                                          <m:sSubPr>
                                            <m:ctrlPr>
                                              <a:rPr kumimoji="0" lang="en-US" sz="1800" b="0" i="1" u="none" strike="noStrike" kern="1200" cap="none" spc="0" normalizeH="0" baseline="0" noProof="0" smtClean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srgbClr val="C00000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0" lang="en-US" sz="1800" b="0" i="1" u="none" strike="noStrike" kern="1200" cap="none" spc="0" normalizeH="0" baseline="0" noProof="0" smtClean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srgbClr val="C00000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𝐶</m:t>
                                            </m:r>
                                          </m:e>
                                          <m:sub>
                                            <m:sSub>
                                              <m:sSubPr>
                                                <m:ctrlPr>
                                                  <a:rPr kumimoji="0" lang="en-US" sz="1800" b="0" i="1" u="none" strike="noStrike" kern="1200" cap="none" spc="0" normalizeH="0" baseline="0" noProof="0" smtClean="0">
                                                    <a:ln>
                                                      <a:noFill/>
                                                    </a:ln>
                                                    <a:solidFill>
                                                      <a:srgbClr val="C00000"/>
                                                    </a:solidFill>
                                                    <a:effectLst/>
                                                    <a:uLnTx/>
                                                    <a:uFillTx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kumimoji="0" lang="en-US" sz="1800" b="0" i="1" u="none" strike="noStrike" kern="1200" cap="none" spc="0" normalizeH="0" baseline="0" noProof="0" smtClean="0">
                                                    <a:ln>
                                                      <a:noFill/>
                                                    </a:ln>
                                                    <a:solidFill>
                                                      <a:srgbClr val="C00000"/>
                                                    </a:solidFill>
                                                    <a:effectLst/>
                                                    <a:uLnTx/>
                                                    <a:uFillTx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𝑓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kumimoji="0" lang="en-US" sz="1800" b="0" i="1" u="none" strike="noStrike" kern="1200" cap="none" spc="0" normalizeH="0" baseline="0" noProof="0" smtClean="0">
                                                    <a:ln>
                                                      <a:noFill/>
                                                    </a:ln>
                                                    <a:solidFill>
                                                      <a:srgbClr val="C00000"/>
                                                    </a:solidFill>
                                                    <a:effectLst/>
                                                    <a:uLnTx/>
                                                    <a:uFillTx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sub>
                                        </m:sSub>
                                        <m:r>
                                          <a:rPr kumimoji="0" lang="en-US" sz="1800" b="0" i="0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,</m:t>
                                        </m:r>
                                        <m:sSub>
                                          <m:sSubPr>
                                            <m:ctrlPr>
                                              <a:rPr kumimoji="0" lang="en-US" sz="1800" b="0" i="1" u="none" strike="noStrike" kern="1200" cap="none" spc="0" normalizeH="0" baseline="0" noProof="0" smtClean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srgbClr val="C00000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0" lang="en-US" sz="1800" b="0" i="1" u="none" strike="noStrike" kern="1200" cap="none" spc="0" normalizeH="0" baseline="0" noProof="0" smtClean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srgbClr val="C00000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𝑓</m:t>
                                            </m:r>
                                          </m:e>
                                          <m:sub>
                                            <m:r>
                                              <a:rPr kumimoji="0" lang="en-US" sz="1800" b="0" i="1" u="none" strike="noStrike" kern="1200" cap="none" spc="0" normalizeH="0" baseline="0" noProof="0" smtClean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srgbClr val="C00000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r>
                                          <a:rPr kumimoji="0" lang="en-US" sz="1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↦</m:t>
                                        </m:r>
                                        <m:sSub>
                                          <m:sSubPr>
                                            <m:ctrlPr>
                                              <a:rPr kumimoji="0" lang="en-US" sz="1800" b="0" i="1" u="none" strike="noStrike" kern="1200" cap="none" spc="0" normalizeH="0" baseline="0" noProof="0" smtClean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srgbClr val="C00000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0" lang="en-US" sz="1800" b="0" i="1" u="none" strike="noStrike" kern="1200" cap="none" spc="0" normalizeH="0" baseline="0" noProof="0" smtClean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srgbClr val="C00000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𝐶</m:t>
                                            </m:r>
                                          </m:e>
                                          <m:sub>
                                            <m:sSub>
                                              <m:sSubPr>
                                                <m:ctrlPr>
                                                  <a:rPr kumimoji="0" lang="en-US" sz="1800" b="0" i="1" u="none" strike="noStrike" kern="1200" cap="none" spc="0" normalizeH="0" baseline="0" noProof="0" smtClean="0">
                                                    <a:ln>
                                                      <a:noFill/>
                                                    </a:ln>
                                                    <a:solidFill>
                                                      <a:srgbClr val="C00000"/>
                                                    </a:solidFill>
                                                    <a:effectLst/>
                                                    <a:uLnTx/>
                                                    <a:uFillTx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kumimoji="0" lang="en-US" sz="1800" b="0" i="1" u="none" strike="noStrike" kern="1200" cap="none" spc="0" normalizeH="0" baseline="0" noProof="0" smtClean="0">
                                                    <a:ln>
                                                      <a:noFill/>
                                                    </a:ln>
                                                    <a:solidFill>
                                                      <a:srgbClr val="C00000"/>
                                                    </a:solidFill>
                                                    <a:effectLst/>
                                                    <a:uLnTx/>
                                                    <a:uFillTx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𝑓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kumimoji="0" lang="en-US" sz="1800" b="0" i="1" u="none" strike="noStrike" kern="1200" cap="none" spc="0" normalizeH="0" baseline="0" noProof="0" smtClean="0">
                                                    <a:ln>
                                                      <a:noFill/>
                                                    </a:ln>
                                                    <a:solidFill>
                                                      <a:srgbClr val="C00000"/>
                                                    </a:solidFill>
                                                    <a:effectLst/>
                                                    <a:uLnTx/>
                                                    <a:uFillTx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</m:sub>
                                        </m:sSub>
                                      </m:e>
                                    </m:d>
                                    <m:r>
                                      <a:rPr kumimoji="0" lang="en-US" sz="18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6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9668149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kumimoji="0" lang="en-US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r>
                                      <a:rPr kumimoji="0" lang="en-US" sz="18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[</m:t>
                                    </m:r>
                                    <m:r>
                                      <a:rPr kumimoji="0" lang="en-US" sz="18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C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  <m:r>
                                      <a:rPr kumimoji="0" lang="en-US" sz="18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↦</m:t>
                                    </m:r>
                                    <m:r>
                                      <a:rPr kumimoji="0" lang="en-US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C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2,</m:t>
                                    </m:r>
                                    <m:r>
                                      <a:rPr kumimoji="0" lang="en-US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C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𝑦</m:t>
                                    </m:r>
                                    <m:r>
                                      <a:rPr kumimoji="0" lang="en-US" sz="18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↦</m:t>
                                    </m:r>
                                    <m:r>
                                      <a:rPr kumimoji="0" lang="en-US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C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4, </m:t>
                                    </m:r>
                                    <m:sSub>
                                      <m:sSubPr>
                                        <m:ctrlPr>
                                          <a:rPr kumimoji="0" lang="en-US" sz="1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0" lang="en-US" sz="1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kumimoji="0" lang="en-US" sz="1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kumimoji="0" lang="en-US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↦</m:t>
                                    </m:r>
                                    <m:sSub>
                                      <m:sSubPr>
                                        <m:ctrlPr>
                                          <a:rPr kumimoji="0" lang="en-US" sz="1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0" lang="en-US" sz="1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𝐶</m:t>
                                        </m:r>
                                      </m:e>
                                      <m:sub>
                                        <m:sSub>
                                          <m:sSubPr>
                                            <m:ctrlPr>
                                              <a:rPr kumimoji="0" lang="en-US" sz="1800" b="0" i="1" u="none" strike="noStrike" kern="1200" cap="none" spc="0" normalizeH="0" baseline="0" noProof="0" smtClean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srgbClr val="C00000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0" lang="en-US" sz="1800" b="0" i="1" u="none" strike="noStrike" kern="1200" cap="none" spc="0" normalizeH="0" baseline="0" noProof="0" smtClean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srgbClr val="C00000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𝑓</m:t>
                                            </m:r>
                                          </m:e>
                                          <m:sub>
                                            <m:r>
                                              <a:rPr kumimoji="0" lang="en-US" sz="1800" b="0" i="1" u="none" strike="noStrike" kern="1200" cap="none" spc="0" normalizeH="0" baseline="0" noProof="0" smtClean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srgbClr val="C00000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sub>
                                    </m:sSub>
                                    <m:r>
                                      <a:rPr kumimoji="0" lang="en-US" sz="18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C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kumimoji="0" lang="en-US" sz="1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0" lang="en-US" sz="1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kumimoji="0" lang="en-US" sz="1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kumimoji="0" lang="en-US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↦</m:t>
                                    </m:r>
                                    <m:sSub>
                                      <m:sSubPr>
                                        <m:ctrlPr>
                                          <a:rPr kumimoji="0" lang="en-US" sz="1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0" lang="en-US" sz="1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𝐶</m:t>
                                        </m:r>
                                      </m:e>
                                      <m:sub>
                                        <m:sSub>
                                          <m:sSubPr>
                                            <m:ctrlPr>
                                              <a:rPr kumimoji="0" lang="en-US" sz="1800" b="0" i="1" u="none" strike="noStrike" kern="1200" cap="none" spc="0" normalizeH="0" baseline="0" noProof="0" smtClean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srgbClr val="C00000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0" lang="en-US" sz="1800" b="0" i="1" u="none" strike="noStrike" kern="1200" cap="none" spc="0" normalizeH="0" baseline="0" noProof="0" smtClean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srgbClr val="C00000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𝑓</m:t>
                                            </m:r>
                                          </m:e>
                                          <m:sub>
                                            <m:r>
                                              <a:rPr kumimoji="0" lang="en-US" sz="1800" b="0" i="1" u="none" strike="noStrike" kern="1200" cap="none" spc="0" normalizeH="0" baseline="0" noProof="0" smtClean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srgbClr val="C00000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sub>
                                    </m:sSub>
                                    <m:r>
                                      <a:rPr kumimoji="0" lang="en-US" sz="18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],</m:t>
                                    </m:r>
                                    <m:sSub>
                                      <m:sSubPr>
                                        <m:ctrlPr>
                                          <a:rPr lang="en-US" i="1" smtClean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7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8730808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kumimoji="0" lang="en-US" sz="1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kumimoji="0" lang="en-US" sz="1800" b="0" i="0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𝑥</m:t>
                                        </m:r>
                                        <m:r>
                                          <a:rPr kumimoji="0" lang="en-US" sz="1800" b="0" i="0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↦</m:t>
                                        </m:r>
                                        <m:r>
                                          <a:rPr kumimoji="0" lang="en-US" sz="1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2,</m:t>
                                        </m:r>
                                        <m:r>
                                          <a:rPr kumimoji="0" lang="en-US" sz="1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𝑦</m:t>
                                        </m:r>
                                        <m:r>
                                          <a:rPr kumimoji="0" lang="en-US" sz="1800" b="0" i="0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↦</m:t>
                                        </m:r>
                                        <m:r>
                                          <a:rPr kumimoji="0" lang="en-US" sz="1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2, </m:t>
                                        </m:r>
                                        <m:sSub>
                                          <m:sSubPr>
                                            <m:ctrlPr>
                                              <a:rPr kumimoji="0" lang="en-US" sz="1800" b="0" i="1" u="none" strike="noStrike" kern="1200" cap="none" spc="0" normalizeH="0" baseline="0" noProof="0" smtClean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srgbClr val="C00000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0" lang="en-US" sz="1800" b="0" i="1" u="none" strike="noStrike" kern="1200" cap="none" spc="0" normalizeH="0" baseline="0" noProof="0" smtClean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srgbClr val="C00000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𝑓</m:t>
                                            </m:r>
                                          </m:e>
                                          <m:sub>
                                            <m:r>
                                              <a:rPr kumimoji="0" lang="en-US" sz="1800" b="0" i="1" u="none" strike="noStrike" kern="1200" cap="none" spc="0" normalizeH="0" baseline="0" noProof="0" smtClean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srgbClr val="C00000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r>
                                          <a:rPr kumimoji="0" lang="en-US" sz="1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↦</m:t>
                                        </m:r>
                                        <m:sSub>
                                          <m:sSubPr>
                                            <m:ctrlPr>
                                              <a:rPr kumimoji="0" lang="en-US" sz="1800" b="0" i="1" u="none" strike="noStrike" kern="1200" cap="none" spc="0" normalizeH="0" baseline="0" noProof="0" smtClean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srgbClr val="C00000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0" lang="en-US" sz="1800" b="0" i="1" u="none" strike="noStrike" kern="1200" cap="none" spc="0" normalizeH="0" baseline="0" noProof="0" smtClean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srgbClr val="C00000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𝐶</m:t>
                                            </m:r>
                                          </m:e>
                                          <m:sub>
                                            <m:sSub>
                                              <m:sSubPr>
                                                <m:ctrlPr>
                                                  <a:rPr kumimoji="0" lang="en-US" sz="1800" b="0" i="1" u="none" strike="noStrike" kern="1200" cap="none" spc="0" normalizeH="0" baseline="0" noProof="0" smtClean="0">
                                                    <a:ln>
                                                      <a:noFill/>
                                                    </a:ln>
                                                    <a:solidFill>
                                                      <a:srgbClr val="C00000"/>
                                                    </a:solidFill>
                                                    <a:effectLst/>
                                                    <a:uLnTx/>
                                                    <a:uFillTx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kumimoji="0" lang="en-US" sz="1800" b="0" i="1" u="none" strike="noStrike" kern="1200" cap="none" spc="0" normalizeH="0" baseline="0" noProof="0" smtClean="0">
                                                    <a:ln>
                                                      <a:noFill/>
                                                    </a:ln>
                                                    <a:solidFill>
                                                      <a:srgbClr val="C00000"/>
                                                    </a:solidFill>
                                                    <a:effectLst/>
                                                    <a:uLnTx/>
                                                    <a:uFillTx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𝑓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kumimoji="0" lang="en-US" sz="1800" b="0" i="1" u="none" strike="noStrike" kern="1200" cap="none" spc="0" normalizeH="0" baseline="0" noProof="0" smtClean="0">
                                                    <a:ln>
                                                      <a:noFill/>
                                                    </a:ln>
                                                    <a:solidFill>
                                                      <a:srgbClr val="C00000"/>
                                                    </a:solidFill>
                                                    <a:effectLst/>
                                                    <a:uLnTx/>
                                                    <a:uFillTx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sub>
                                        </m:sSub>
                                        <m:r>
                                          <a:rPr kumimoji="0" lang="en-US" sz="1800" b="0" i="0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,</m:t>
                                        </m:r>
                                        <m:sSub>
                                          <m:sSubPr>
                                            <m:ctrlPr>
                                              <a:rPr kumimoji="0" lang="en-US" sz="1800" b="0" i="1" u="none" strike="noStrike" kern="1200" cap="none" spc="0" normalizeH="0" baseline="0" noProof="0" smtClean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srgbClr val="C00000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0" lang="en-US" sz="1800" b="0" i="1" u="none" strike="noStrike" kern="1200" cap="none" spc="0" normalizeH="0" baseline="0" noProof="0" smtClean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srgbClr val="C00000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𝑓</m:t>
                                            </m:r>
                                          </m:e>
                                          <m:sub>
                                            <m:r>
                                              <a:rPr kumimoji="0" lang="en-US" sz="1800" b="0" i="1" u="none" strike="noStrike" kern="1200" cap="none" spc="0" normalizeH="0" baseline="0" noProof="0" smtClean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srgbClr val="C00000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r>
                                          <a:rPr kumimoji="0" lang="en-US" sz="1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↦</m:t>
                                        </m:r>
                                        <m:sSub>
                                          <m:sSubPr>
                                            <m:ctrlPr>
                                              <a:rPr kumimoji="0" lang="en-US" sz="1800" b="0" i="1" u="none" strike="noStrike" kern="1200" cap="none" spc="0" normalizeH="0" baseline="0" noProof="0" smtClean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srgbClr val="C00000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0" lang="en-US" sz="1800" b="0" i="1" u="none" strike="noStrike" kern="1200" cap="none" spc="0" normalizeH="0" baseline="0" noProof="0" smtClean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srgbClr val="C00000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𝐶</m:t>
                                            </m:r>
                                          </m:e>
                                          <m:sub>
                                            <m:sSub>
                                              <m:sSubPr>
                                                <m:ctrlPr>
                                                  <a:rPr kumimoji="0" lang="en-US" sz="1800" b="0" i="1" u="none" strike="noStrike" kern="1200" cap="none" spc="0" normalizeH="0" baseline="0" noProof="0" smtClean="0">
                                                    <a:ln>
                                                      <a:noFill/>
                                                    </a:ln>
                                                    <a:solidFill>
                                                      <a:srgbClr val="C00000"/>
                                                    </a:solidFill>
                                                    <a:effectLst/>
                                                    <a:uLnTx/>
                                                    <a:uFillTx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kumimoji="0" lang="en-US" sz="1800" b="0" i="1" u="none" strike="noStrike" kern="1200" cap="none" spc="0" normalizeH="0" baseline="0" noProof="0" smtClean="0">
                                                    <a:ln>
                                                      <a:noFill/>
                                                    </a:ln>
                                                    <a:solidFill>
                                                      <a:srgbClr val="C00000"/>
                                                    </a:solidFill>
                                                    <a:effectLst/>
                                                    <a:uLnTx/>
                                                    <a:uFillTx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𝑓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kumimoji="0" lang="en-US" sz="1800" b="0" i="1" u="none" strike="noStrike" kern="1200" cap="none" spc="0" normalizeH="0" baseline="0" noProof="0" smtClean="0">
                                                    <a:ln>
                                                      <a:noFill/>
                                                    </a:ln>
                                                    <a:solidFill>
                                                      <a:srgbClr val="C00000"/>
                                                    </a:solidFill>
                                                    <a:effectLst/>
                                                    <a:uLnTx/>
                                                    <a:uFillTx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</m:sub>
                                        </m:sSub>
                                      </m:e>
                                    </m:d>
                                    <m:r>
                                      <a:rPr kumimoji="0" lang="en-US" sz="18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, </m:t>
                                    </m:r>
                                    <m:sSub>
                                      <m:sSubPr>
                                        <m:ctrlPr>
                                          <a:rPr kumimoji="0" lang="en-US" sz="1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70C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0" lang="en-US" sz="1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70C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𝑒</m:t>
                                        </m:r>
                                      </m:e>
                                      <m:sub>
                                        <m:r>
                                          <a:rPr kumimoji="0" lang="en-US" sz="1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70C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7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br>
                            <a:rPr lang="en-US" b="0" dirty="0"/>
                          </a:br>
                          <a:endParaRPr lang="en-US" b="0" i="1" dirty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0" i="1" dirty="0"/>
                            <a:t>Let’s backtrack after evaluating this (c)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7440175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9" name="Table 18">
                <a:extLst>
                  <a:ext uri="{FF2B5EF4-FFF2-40B4-BE49-F238E27FC236}">
                    <a16:creationId xmlns:a16="http://schemas.microsoft.com/office/drawing/2014/main" id="{DC4CBB07-4E90-719F-C05E-BDFA0ADEE1C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33376065"/>
                  </p:ext>
                </p:extLst>
              </p:nvPr>
            </p:nvGraphicFramePr>
            <p:xfrm>
              <a:off x="4852045" y="1586946"/>
              <a:ext cx="6587098" cy="150095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587098">
                      <a:extLst>
                        <a:ext uri="{9D8B030D-6E8A-4147-A177-3AD203B41FA5}">
                          <a16:colId xmlns:a16="http://schemas.microsoft.com/office/drawing/2014/main" val="69063459"/>
                        </a:ext>
                      </a:extLst>
                    </a:gridCol>
                  </a:tblGrid>
                  <a:tr h="40887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193" r="-193" b="-2878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96681492"/>
                      </a:ext>
                    </a:extLst>
                  </a:tr>
                  <a:tr h="40887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193" t="-103125" r="-193" b="-19687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87308088"/>
                      </a:ext>
                    </a:extLst>
                  </a:tr>
                  <a:tr h="68319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193" t="-118182" r="-193" b="-1454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7440175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481121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CC665D-43F1-DD37-00AE-0E9A6A3390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740BE-537D-1CC4-F3A3-1B44D542C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640"/>
            <a:ext cx="10515600" cy="1325563"/>
          </a:xfrm>
        </p:spPr>
        <p:txBody>
          <a:bodyPr/>
          <a:lstStyle/>
          <a:p>
            <a:r>
              <a:rPr lang="en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Assignment </a:t>
            </a:r>
            <a:r>
              <a:rPr lang="en" b="1" dirty="0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Solution</a:t>
            </a:r>
            <a:endParaRPr lang="en-US" b="1" dirty="0">
              <a:solidFill>
                <a:srgbClr val="0070C0"/>
              </a:solidFill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BA047CE5-DFCD-E588-BDDF-0229D15796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2644" y="282120"/>
            <a:ext cx="1781856" cy="103347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9E53E1-206B-983F-DAAD-1DF6C2186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36</a:t>
            </a:fld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44251D2-60BF-5D30-9E39-1D37FCE34E1D}"/>
              </a:ext>
            </a:extLst>
          </p:cNvPr>
          <p:cNvCxnSpPr/>
          <p:nvPr/>
        </p:nvCxnSpPr>
        <p:spPr>
          <a:xfrm flipH="1" flipV="1">
            <a:off x="7420303" y="4929352"/>
            <a:ext cx="1030014" cy="34170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BC70C3B-D3A2-C491-7CCB-AE5B7C0580B4}"/>
                  </a:ext>
                </a:extLst>
              </p:cNvPr>
              <p:cNvSpPr txBox="1"/>
              <p:nvPr/>
            </p:nvSpPr>
            <p:spPr>
              <a:xfrm>
                <a:off x="396072" y="1692461"/>
                <a:ext cx="3842270" cy="23083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𝑙𝑒𝑡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=2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𝑙𝑒𝑡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=4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𝑙𝑒𝑡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.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𝑙𝑒𝑡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.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d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3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>
                  <a:latin typeface="Avenir Book" panose="02000503020000020003" pitchFamily="2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BC70C3B-D3A2-C491-7CCB-AE5B7C0580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072" y="1692461"/>
                <a:ext cx="3842270" cy="2308324"/>
              </a:xfrm>
              <a:prstGeom prst="rect">
                <a:avLst/>
              </a:prstGeom>
              <a:blipFill>
                <a:blip r:embed="rId4"/>
                <a:stretch>
                  <a:fillRect b="-2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le 9">
                <a:extLst>
                  <a:ext uri="{FF2B5EF4-FFF2-40B4-BE49-F238E27FC236}">
                    <a16:creationId xmlns:a16="http://schemas.microsoft.com/office/drawing/2014/main" id="{C3006A7F-03D1-448E-724E-E6B922779861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96072" y="4377650"/>
              <a:ext cx="7867724" cy="220472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933862">
                      <a:extLst>
                        <a:ext uri="{9D8B030D-6E8A-4147-A177-3AD203B41FA5}">
                          <a16:colId xmlns:a16="http://schemas.microsoft.com/office/drawing/2014/main" val="246733756"/>
                        </a:ext>
                      </a:extLst>
                    </a:gridCol>
                    <a:gridCol w="3933862">
                      <a:extLst>
                        <a:ext uri="{9D8B030D-6E8A-4147-A177-3AD203B41FA5}">
                          <a16:colId xmlns:a16="http://schemas.microsoft.com/office/drawing/2014/main" val="201308278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800" b="0" dirty="0"/>
                            <a:t>Variable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b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800" b="0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r>
                                <a:rPr lang="en-US" sz="1800" b="0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800" b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800" b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1800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b="0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  <m:r>
                                    <a:rPr lang="en-US" sz="1800" b="0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sz="1800" b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sz="1800" b="0" smtClean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sz="1800" b="0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r>
                                <a:rPr lang="en-US" sz="1800" b="0" smtClean="0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sz="1800" b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800" b="0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r>
                            <a:rPr lang="en-US" sz="1800" dirty="0"/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843954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dirty="0"/>
                            <a:t>Abstraction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b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800" b="0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r>
                                <a:rPr lang="en-US" sz="1800" b="0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800" b="0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en-US" sz="1800" b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800" b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1800" b="0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  <m:r>
                                <a:rPr lang="en-US" sz="1800" b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1800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b="0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  <m:r>
                                    <a:rPr lang="en-US" sz="1800" b="0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sz="1800" b="0" smtClean="0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  <m:r>
                                    <a:rPr lang="en-US" sz="1800" b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1800" b="0" smtClean="0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  <m:r>
                                    <a:rPr lang="en-US" sz="1800" b="0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</m:d>
                              <m:r>
                                <a:rPr lang="en-US" sz="1800" b="0" smtClean="0">
                                  <a:latin typeface="Cambria Math" panose="02040503050406030204" pitchFamily="18" charset="0"/>
                                </a:rPr>
                                <m:t>→{</m:t>
                              </m:r>
                              <m:r>
                                <a:rPr lang="en-US" sz="1800" b="0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en-US" sz="1800" b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800" b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1800" b="0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  <m:r>
                                <a:rPr lang="en-US" sz="1800" b="0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800" b="0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r>
                                <a:rPr lang="en-US" sz="1800" b="0" smtClean="0">
                                  <a:latin typeface="Cambria Math" panose="02040503050406030204" pitchFamily="18" charset="0"/>
                                </a:rPr>
                                <m:t>}</m:t>
                              </m:r>
                            </m:oMath>
                          </a14:m>
                          <a:r>
                            <a:rPr lang="en-US" sz="1800" dirty="0"/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8157159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/>
                            <a:t>App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b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800" b="0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r>
                                <a:rPr lang="en-US" sz="1800" b="0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sz="1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1800" b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800" b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18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1800" b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1800" b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1800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b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  <m:r>
                                  <a:rPr lang="en-US" sz="1800" b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d>
                                  <m:d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b="0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  <m:r>
                                      <a:rPr lang="en-US" sz="1800" b="0" smtClean="0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sSub>
                                      <m:sSubPr>
                                        <m:ctrlPr>
                                          <a:rPr lang="en-US" sz="18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b>
                                        <m:r>
                                          <a:rPr lang="en-US" sz="1800" b="0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sz="1800" b="0" smtClean="0">
                                    <a:latin typeface="Cambria Math" panose="02040503050406030204" pitchFamily="18" charset="0"/>
                                  </a:rPr>
                                  <m:t>→{</m:t>
                                </m:r>
                                <m:r>
                                  <a:rPr lang="en-US" sz="1800" b="0" smtClean="0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  <m:r>
                                  <a:rPr lang="en-US" sz="1800" b="0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sz="1800" b="0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  <m:r>
                                  <a:rPr lang="en-US" sz="1800" b="0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sz="1800" b="0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  <m:r>
                                  <a:rPr lang="en-US" sz="1800" b="0" smtClean="0"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US" sz="1800" b="0" dirty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b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d>
                                <m:r>
                                  <a:rPr lang="en-US" sz="1800" b="0" smtClean="0"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r>
                                  <a:rPr lang="en-US" sz="1800" b="0" smtClean="0">
                                    <a:latin typeface="Cambria Math" panose="02040503050406030204" pitchFamily="18" charset="0"/>
                                  </a:rPr>
                                  <m:t>𝐸𝑥𝑡𝑟𝑎𝑐𝑡</m:t>
                                </m:r>
                                <m:r>
                                  <a:rPr lang="en-US" sz="1800" b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sz="18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  <m:r>
                                  <a:rPr lang="en-US" sz="1800" b="0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18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sz="1800" b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  <m:r>
                                  <a:rPr lang="en-US" sz="1800" b="0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en-US" sz="18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sz="1800" b="0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0" dirty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b="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</m:d>
                                <m:r>
                                  <a:rPr lang="en-US" sz="1800" b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d>
                                  <m:d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b="0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  <m:r>
                                      <a:rPr lang="en-US" sz="1800" b="0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sz="1800" b="0" i="1" smtClean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smtClean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b>
                                        <m:r>
                                          <a:rPr lang="en-US" sz="1800" b="0" smtClean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sz="1800" b="0" smtClean="0">
                                    <a:latin typeface="Cambria Math" panose="02040503050406030204" pitchFamily="18" charset="0"/>
                                  </a:rPr>
                                  <m:t>→</m:t>
                                </m:r>
                                <m:sSub>
                                  <m:sSubPr>
                                    <m:ctrlPr>
                                      <a:rPr lang="en-US" sz="18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1800" b="0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0" dirty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b="0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e>
                                </m:d>
                                <m:r>
                                  <a:rPr lang="en-US" sz="1800" b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d>
                                  <m:d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18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𝐸</m:t>
                                        </m:r>
                                      </m:e>
                                      <m:sub>
                                        <m:r>
                                          <a:rPr lang="en-US" sz="1800" b="0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sub>
                                    </m:sSub>
                                    <m:r>
                                      <a:rPr lang="en-US" sz="1800" b="0" smtClean="0">
                                        <a:latin typeface="Cambria Math" panose="02040503050406030204" pitchFamily="18" charset="0"/>
                                      </a:rPr>
                                      <m:t>[</m:t>
                                    </m:r>
                                    <m:sSub>
                                      <m:sSubPr>
                                        <m:ctrlPr>
                                          <a:rPr lang="en-US" sz="18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1800" b="0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sub>
                                    </m:sSub>
                                    <m:r>
                                      <a:rPr lang="en-US" sz="1800" b="0" smtClean="0">
                                        <a:latin typeface="Cambria Math" panose="02040503050406030204" pitchFamily="18" charset="0"/>
                                      </a:rPr>
                                      <m:t>↦</m:t>
                                    </m:r>
                                    <m:sSub>
                                      <m:sSubPr>
                                        <m:ctrlPr>
                                          <a:rPr lang="en-US" sz="1800" b="0" i="1" smtClean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smtClean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en-US" sz="1800" b="0" smtClean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sub>
                                    </m:sSub>
                                    <m:r>
                                      <a:rPr lang="en-US" sz="1800" b="0" smtClean="0">
                                        <a:latin typeface="Cambria Math" panose="02040503050406030204" pitchFamily="18" charset="0"/>
                                      </a:rPr>
                                      <m:t>], </m:t>
                                    </m:r>
                                    <m:sSub>
                                      <m:sSubPr>
                                        <m:ctrlPr>
                                          <a:rPr lang="en-US" sz="18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b>
                                        <m:r>
                                          <a:rPr lang="en-US" sz="1800" b="0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sz="1800" b="0" smtClean="0">
                                    <a:latin typeface="Cambria Math" panose="02040503050406030204" pitchFamily="18" charset="0"/>
                                  </a:rPr>
                                  <m:t>→</m:t>
                                </m:r>
                                <m:r>
                                  <a:rPr lang="en-US" sz="1800" b="0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oMath>
                            </m:oMathPara>
                          </a14:m>
                          <a:br>
                            <a:rPr lang="en-US" sz="1800" b="0" dirty="0"/>
                          </a:b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b="0" smtClean="0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e>
                              </m:d>
                            </m:oMath>
                          </a14:m>
                          <a:r>
                            <a:rPr lang="en-US" sz="1800" b="0" dirty="0"/>
                            <a:t> 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b="0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  <m:r>
                                    <a:rPr lang="en-US" sz="1800" b="0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sSub>
                                    <m:sSubPr>
                                      <m:ctrlP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b="0" smtClean="0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en-US" sz="1800" b="0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sz="1800" b="0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sSub>
                                    <m:sSubPr>
                                      <m:ctrlP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b="0" smtClean="0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en-US" sz="1800" b="0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1800" b="0" smtClean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sz="1800" b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oMath>
                          </a14:m>
                          <a:r>
                            <a:rPr lang="en-US" sz="1800" dirty="0"/>
                            <a:t> </a:t>
                          </a:r>
                          <a:endParaRPr lang="en-US" sz="1800" b="0" i="1" dirty="0">
                            <a:latin typeface="Cambria Math" panose="020405030504060302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092811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le 9">
                <a:extLst>
                  <a:ext uri="{FF2B5EF4-FFF2-40B4-BE49-F238E27FC236}">
                    <a16:creationId xmlns:a16="http://schemas.microsoft.com/office/drawing/2014/main" id="{C3006A7F-03D1-448E-724E-E6B922779861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96072" y="4377650"/>
              <a:ext cx="7867724" cy="220472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933862">
                      <a:extLst>
                        <a:ext uri="{9D8B030D-6E8A-4147-A177-3AD203B41FA5}">
                          <a16:colId xmlns:a16="http://schemas.microsoft.com/office/drawing/2014/main" val="246733756"/>
                        </a:ext>
                      </a:extLst>
                    </a:gridCol>
                    <a:gridCol w="3933862">
                      <a:extLst>
                        <a:ext uri="{9D8B030D-6E8A-4147-A177-3AD203B41FA5}">
                          <a16:colId xmlns:a16="http://schemas.microsoft.com/office/drawing/2014/main" val="201308278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323" t="-6897" r="-100645" b="-5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00323" t="-6897" r="-645" b="-51724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843954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323" t="-103333" r="-100645" b="-4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00323" t="-103333" r="-645" b="-4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81571594"/>
                      </a:ext>
                    </a:extLst>
                  </a:tr>
                  <a:tr h="14630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323" t="-52586" r="-100645" b="-34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00323" t="-52586" r="-645" b="-344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0928116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DFC6AB6-BEFA-123C-F5BE-837654DA820F}"/>
              </a:ext>
            </a:extLst>
          </p:cNvPr>
          <p:cNvCxnSpPr/>
          <p:nvPr/>
        </p:nvCxnSpPr>
        <p:spPr>
          <a:xfrm>
            <a:off x="396072" y="4262043"/>
            <a:ext cx="1138842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A4F07D6-7C61-B6C1-5C63-864D1727EBD0}"/>
              </a:ext>
            </a:extLst>
          </p:cNvPr>
          <p:cNvCxnSpPr>
            <a:cxnSpLocks/>
          </p:cNvCxnSpPr>
          <p:nvPr/>
        </p:nvCxnSpPr>
        <p:spPr>
          <a:xfrm>
            <a:off x="4614203" y="1315596"/>
            <a:ext cx="0" cy="294644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9" name="Table 18">
                <a:extLst>
                  <a:ext uri="{FF2B5EF4-FFF2-40B4-BE49-F238E27FC236}">
                    <a16:creationId xmlns:a16="http://schemas.microsoft.com/office/drawing/2014/main" id="{B52A856C-339F-C371-AFCF-C924E78D516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70782488"/>
                  </p:ext>
                </p:extLst>
              </p:nvPr>
            </p:nvGraphicFramePr>
            <p:xfrm>
              <a:off x="4852045" y="1586946"/>
              <a:ext cx="6587098" cy="267665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587098">
                      <a:extLst>
                        <a:ext uri="{9D8B030D-6E8A-4147-A177-3AD203B41FA5}">
                          <a16:colId xmlns:a16="http://schemas.microsoft.com/office/drawing/2014/main" val="6906345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kumimoji="0" lang="en-US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kumimoji="0" lang="en-US" sz="1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kumimoji="0" lang="en-US" sz="1800" b="0" i="0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𝑥</m:t>
                                        </m:r>
                                        <m:r>
                                          <a:rPr kumimoji="0" lang="en-US" sz="1800" b="0" i="0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↦</m:t>
                                        </m:r>
                                        <m:r>
                                          <a:rPr kumimoji="0" lang="en-US" sz="1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2,</m:t>
                                        </m:r>
                                        <m:r>
                                          <a:rPr kumimoji="0" lang="en-US" sz="1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𝑦</m:t>
                                        </m:r>
                                        <m:r>
                                          <a:rPr kumimoji="0" lang="en-US" sz="1800" b="0" i="0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↦</m:t>
                                        </m:r>
                                        <m:r>
                                          <a:rPr kumimoji="0" lang="en-US" sz="1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4, </m:t>
                                        </m:r>
                                        <m:sSub>
                                          <m:sSubPr>
                                            <m:ctrlPr>
                                              <a:rPr kumimoji="0" lang="en-US" sz="1800" b="0" i="1" u="none" strike="noStrike" kern="1200" cap="none" spc="0" normalizeH="0" baseline="0" noProof="0" smtClean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srgbClr val="C00000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0" lang="en-US" sz="1800" b="0" i="1" u="none" strike="noStrike" kern="1200" cap="none" spc="0" normalizeH="0" baseline="0" noProof="0" smtClean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srgbClr val="C00000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𝑓</m:t>
                                            </m:r>
                                          </m:e>
                                          <m:sub>
                                            <m:r>
                                              <a:rPr kumimoji="0" lang="en-US" sz="1800" b="0" i="1" u="none" strike="noStrike" kern="1200" cap="none" spc="0" normalizeH="0" baseline="0" noProof="0" smtClean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srgbClr val="C00000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r>
                                          <a:rPr kumimoji="0" lang="en-US" sz="1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↦</m:t>
                                        </m:r>
                                        <m:sSub>
                                          <m:sSubPr>
                                            <m:ctrlPr>
                                              <a:rPr kumimoji="0" lang="en-US" sz="1800" b="0" i="1" u="none" strike="noStrike" kern="1200" cap="none" spc="0" normalizeH="0" baseline="0" noProof="0" smtClean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srgbClr val="C00000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0" lang="en-US" sz="1800" b="0" i="1" u="none" strike="noStrike" kern="1200" cap="none" spc="0" normalizeH="0" baseline="0" noProof="0" smtClean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srgbClr val="C00000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𝐶</m:t>
                                            </m:r>
                                          </m:e>
                                          <m:sub>
                                            <m:sSub>
                                              <m:sSubPr>
                                                <m:ctrlPr>
                                                  <a:rPr kumimoji="0" lang="en-US" sz="1800" b="0" i="1" u="none" strike="noStrike" kern="1200" cap="none" spc="0" normalizeH="0" baseline="0" noProof="0" smtClean="0">
                                                    <a:ln>
                                                      <a:noFill/>
                                                    </a:ln>
                                                    <a:solidFill>
                                                      <a:srgbClr val="C00000"/>
                                                    </a:solidFill>
                                                    <a:effectLst/>
                                                    <a:uLnTx/>
                                                    <a:uFillTx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kumimoji="0" lang="en-US" sz="1800" b="0" i="1" u="none" strike="noStrike" kern="1200" cap="none" spc="0" normalizeH="0" baseline="0" noProof="0" smtClean="0">
                                                    <a:ln>
                                                      <a:noFill/>
                                                    </a:ln>
                                                    <a:solidFill>
                                                      <a:srgbClr val="C00000"/>
                                                    </a:solidFill>
                                                    <a:effectLst/>
                                                    <a:uLnTx/>
                                                    <a:uFillTx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𝑓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kumimoji="0" lang="en-US" sz="1800" b="0" i="1" u="none" strike="noStrike" kern="1200" cap="none" spc="0" normalizeH="0" baseline="0" noProof="0" smtClean="0">
                                                    <a:ln>
                                                      <a:noFill/>
                                                    </a:ln>
                                                    <a:solidFill>
                                                      <a:srgbClr val="C00000"/>
                                                    </a:solidFill>
                                                    <a:effectLst/>
                                                    <a:uLnTx/>
                                                    <a:uFillTx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sub>
                                        </m:sSub>
                                        <m:r>
                                          <a:rPr kumimoji="0" lang="en-US" sz="1800" b="0" i="0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,</m:t>
                                        </m:r>
                                        <m:sSub>
                                          <m:sSubPr>
                                            <m:ctrlPr>
                                              <a:rPr kumimoji="0" lang="en-US" sz="1800" b="0" i="1" u="none" strike="noStrike" kern="1200" cap="none" spc="0" normalizeH="0" baseline="0" noProof="0" smtClean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srgbClr val="C00000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0" lang="en-US" sz="1800" b="0" i="1" u="none" strike="noStrike" kern="1200" cap="none" spc="0" normalizeH="0" baseline="0" noProof="0" smtClean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srgbClr val="C00000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𝑓</m:t>
                                            </m:r>
                                          </m:e>
                                          <m:sub>
                                            <m:r>
                                              <a:rPr kumimoji="0" lang="en-US" sz="1800" b="0" i="1" u="none" strike="noStrike" kern="1200" cap="none" spc="0" normalizeH="0" baseline="0" noProof="0" smtClean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srgbClr val="C00000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r>
                                          <a:rPr kumimoji="0" lang="en-US" sz="1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↦</m:t>
                                        </m:r>
                                        <m:sSub>
                                          <m:sSubPr>
                                            <m:ctrlPr>
                                              <a:rPr kumimoji="0" lang="en-US" sz="1800" b="0" i="1" u="none" strike="noStrike" kern="1200" cap="none" spc="0" normalizeH="0" baseline="0" noProof="0" smtClean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srgbClr val="C00000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0" lang="en-US" sz="1800" b="0" i="1" u="none" strike="noStrike" kern="1200" cap="none" spc="0" normalizeH="0" baseline="0" noProof="0" smtClean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srgbClr val="C00000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𝐶</m:t>
                                            </m:r>
                                          </m:e>
                                          <m:sub>
                                            <m:sSub>
                                              <m:sSubPr>
                                                <m:ctrlPr>
                                                  <a:rPr kumimoji="0" lang="en-US" sz="1800" b="0" i="1" u="none" strike="noStrike" kern="1200" cap="none" spc="0" normalizeH="0" baseline="0" noProof="0" smtClean="0">
                                                    <a:ln>
                                                      <a:noFill/>
                                                    </a:ln>
                                                    <a:solidFill>
                                                      <a:srgbClr val="C00000"/>
                                                    </a:solidFill>
                                                    <a:effectLst/>
                                                    <a:uLnTx/>
                                                    <a:uFillTx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kumimoji="0" lang="en-US" sz="1800" b="0" i="1" u="none" strike="noStrike" kern="1200" cap="none" spc="0" normalizeH="0" baseline="0" noProof="0" smtClean="0">
                                                    <a:ln>
                                                      <a:noFill/>
                                                    </a:ln>
                                                    <a:solidFill>
                                                      <a:srgbClr val="C00000"/>
                                                    </a:solidFill>
                                                    <a:effectLst/>
                                                    <a:uLnTx/>
                                                    <a:uFillTx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𝑓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kumimoji="0" lang="en-US" sz="1800" b="0" i="1" u="none" strike="noStrike" kern="1200" cap="none" spc="0" normalizeH="0" baseline="0" noProof="0" smtClean="0">
                                                    <a:ln>
                                                      <a:noFill/>
                                                    </a:ln>
                                                    <a:solidFill>
                                                      <a:srgbClr val="C00000"/>
                                                    </a:solidFill>
                                                    <a:effectLst/>
                                                    <a:uLnTx/>
                                                    <a:uFillTx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</m:sub>
                                        </m:sSub>
                                      </m:e>
                                    </m:d>
                                    <m:r>
                                      <a:rPr kumimoji="0" lang="en-US" sz="18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, </m:t>
                                    </m:r>
                                    <m:sSub>
                                      <m:sSubPr>
                                        <m:ctrlPr>
                                          <a:rPr kumimoji="0" lang="en-US" sz="1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70C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0" lang="en-US" sz="1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70C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𝑒</m:t>
                                        </m:r>
                                      </m:e>
                                      <m:sub>
                                        <m:r>
                                          <a:rPr kumimoji="0" lang="en-US" sz="1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70C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7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9668149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kumimoji="0" lang="en-US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r>
                                      <a:rPr kumimoji="0" lang="en-US" sz="18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[</m:t>
                                    </m:r>
                                    <m:r>
                                      <a:rPr kumimoji="0" lang="en-US" sz="18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C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  <m:r>
                                      <a:rPr kumimoji="0" lang="en-US" sz="18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↦</m:t>
                                    </m:r>
                                    <m:r>
                                      <a:rPr kumimoji="0" lang="en-US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C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2,</m:t>
                                    </m:r>
                                    <m:r>
                                      <a:rPr kumimoji="0" lang="en-US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C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𝑦</m:t>
                                    </m:r>
                                    <m:r>
                                      <a:rPr kumimoji="0" lang="en-US" sz="18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↦</m:t>
                                    </m:r>
                                    <m:r>
                                      <a:rPr kumimoji="0" lang="en-US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C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4, </m:t>
                                    </m:r>
                                    <m:sSub>
                                      <m:sSubPr>
                                        <m:ctrlPr>
                                          <a:rPr kumimoji="0" lang="en-US" sz="1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0" lang="en-US" sz="1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kumimoji="0" lang="en-US" sz="1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kumimoji="0" lang="en-US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↦</m:t>
                                    </m:r>
                                    <m:sSub>
                                      <m:sSubPr>
                                        <m:ctrlPr>
                                          <a:rPr kumimoji="0" lang="en-US" sz="1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0" lang="en-US" sz="1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𝐶</m:t>
                                        </m:r>
                                      </m:e>
                                      <m:sub>
                                        <m:sSub>
                                          <m:sSubPr>
                                            <m:ctrlPr>
                                              <a:rPr kumimoji="0" lang="en-US" sz="1800" b="0" i="1" u="none" strike="noStrike" kern="1200" cap="none" spc="0" normalizeH="0" baseline="0" noProof="0" smtClean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srgbClr val="C00000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0" lang="en-US" sz="1800" b="0" i="1" u="none" strike="noStrike" kern="1200" cap="none" spc="0" normalizeH="0" baseline="0" noProof="0" smtClean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srgbClr val="C00000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𝑓</m:t>
                                            </m:r>
                                          </m:e>
                                          <m:sub>
                                            <m:r>
                                              <a:rPr kumimoji="0" lang="en-US" sz="1800" b="0" i="1" u="none" strike="noStrike" kern="1200" cap="none" spc="0" normalizeH="0" baseline="0" noProof="0" smtClean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srgbClr val="C00000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sub>
                                    </m:sSub>
                                    <m:r>
                                      <a:rPr kumimoji="0" lang="en-US" sz="18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C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kumimoji="0" lang="en-US" sz="1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0" lang="en-US" sz="1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kumimoji="0" lang="en-US" sz="1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kumimoji="0" lang="en-US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↦</m:t>
                                    </m:r>
                                    <m:sSub>
                                      <m:sSubPr>
                                        <m:ctrlPr>
                                          <a:rPr kumimoji="0" lang="en-US" sz="1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0" lang="en-US" sz="1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𝐶</m:t>
                                        </m:r>
                                      </m:e>
                                      <m:sub>
                                        <m:sSub>
                                          <m:sSubPr>
                                            <m:ctrlPr>
                                              <a:rPr kumimoji="0" lang="en-US" sz="1800" b="0" i="1" u="none" strike="noStrike" kern="1200" cap="none" spc="0" normalizeH="0" baseline="0" noProof="0" smtClean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srgbClr val="C00000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0" lang="en-US" sz="1800" b="0" i="1" u="none" strike="noStrike" kern="1200" cap="none" spc="0" normalizeH="0" baseline="0" noProof="0" smtClean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srgbClr val="C00000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𝑓</m:t>
                                            </m:r>
                                          </m:e>
                                          <m:sub>
                                            <m:r>
                                              <a:rPr kumimoji="0" lang="en-US" sz="1800" b="0" i="1" u="none" strike="noStrike" kern="1200" cap="none" spc="0" normalizeH="0" baseline="0" noProof="0" smtClean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srgbClr val="C00000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sub>
                                    </m:sSub>
                                    <m:r>
                                      <a:rPr kumimoji="0" lang="en-US" sz="18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],</m:t>
                                    </m:r>
                                    <m:sSub>
                                      <m:sSub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8730808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kumimoji="0" lang="en-US" sz="1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kumimoji="0" lang="en-US" sz="1800" b="0" i="0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𝑥</m:t>
                                        </m:r>
                                        <m:r>
                                          <a:rPr kumimoji="0" lang="en-US" sz="1800" b="0" i="0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↦</m:t>
                                        </m:r>
                                        <m:r>
                                          <a:rPr kumimoji="0" lang="en-US" sz="1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2,</m:t>
                                        </m:r>
                                        <m:r>
                                          <a:rPr kumimoji="0" lang="en-US" sz="1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𝑦</m:t>
                                        </m:r>
                                        <m:r>
                                          <a:rPr kumimoji="0" lang="en-US" sz="1800" b="0" i="0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↦</m:t>
                                        </m:r>
                                        <m:r>
                                          <a:rPr kumimoji="0" lang="en-US" sz="1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4, </m:t>
                                        </m:r>
                                        <m:sSub>
                                          <m:sSubPr>
                                            <m:ctrlPr>
                                              <a:rPr kumimoji="0" lang="en-US" sz="1800" b="0" i="1" u="none" strike="noStrike" kern="1200" cap="none" spc="0" normalizeH="0" baseline="0" noProof="0" smtClean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srgbClr val="C00000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0" lang="en-US" sz="1800" b="0" i="1" u="none" strike="noStrike" kern="1200" cap="none" spc="0" normalizeH="0" baseline="0" noProof="0" smtClean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srgbClr val="C00000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𝑓</m:t>
                                            </m:r>
                                          </m:e>
                                          <m:sub>
                                            <m:r>
                                              <a:rPr kumimoji="0" lang="en-US" sz="1800" b="0" i="1" u="none" strike="noStrike" kern="1200" cap="none" spc="0" normalizeH="0" baseline="0" noProof="0" smtClean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srgbClr val="C00000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r>
                                          <a:rPr kumimoji="0" lang="en-US" sz="1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↦</m:t>
                                        </m:r>
                                        <m:sSub>
                                          <m:sSubPr>
                                            <m:ctrlPr>
                                              <a:rPr kumimoji="0" lang="en-US" sz="1800" b="0" i="1" u="none" strike="noStrike" kern="1200" cap="none" spc="0" normalizeH="0" baseline="0" noProof="0" smtClean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srgbClr val="C00000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0" lang="en-US" sz="1800" b="0" i="1" u="none" strike="noStrike" kern="1200" cap="none" spc="0" normalizeH="0" baseline="0" noProof="0" smtClean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srgbClr val="C00000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𝐶</m:t>
                                            </m:r>
                                          </m:e>
                                          <m:sub>
                                            <m:sSub>
                                              <m:sSubPr>
                                                <m:ctrlPr>
                                                  <a:rPr kumimoji="0" lang="en-US" sz="1800" b="0" i="1" u="none" strike="noStrike" kern="1200" cap="none" spc="0" normalizeH="0" baseline="0" noProof="0" smtClean="0">
                                                    <a:ln>
                                                      <a:noFill/>
                                                    </a:ln>
                                                    <a:solidFill>
                                                      <a:srgbClr val="C00000"/>
                                                    </a:solidFill>
                                                    <a:effectLst/>
                                                    <a:uLnTx/>
                                                    <a:uFillTx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kumimoji="0" lang="en-US" sz="1800" b="0" i="1" u="none" strike="noStrike" kern="1200" cap="none" spc="0" normalizeH="0" baseline="0" noProof="0" smtClean="0">
                                                    <a:ln>
                                                      <a:noFill/>
                                                    </a:ln>
                                                    <a:solidFill>
                                                      <a:srgbClr val="C00000"/>
                                                    </a:solidFill>
                                                    <a:effectLst/>
                                                    <a:uLnTx/>
                                                    <a:uFillTx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𝑓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kumimoji="0" lang="en-US" sz="1800" b="0" i="1" u="none" strike="noStrike" kern="1200" cap="none" spc="0" normalizeH="0" baseline="0" noProof="0" smtClean="0">
                                                    <a:ln>
                                                      <a:noFill/>
                                                    </a:ln>
                                                    <a:solidFill>
                                                      <a:srgbClr val="C00000"/>
                                                    </a:solidFill>
                                                    <a:effectLst/>
                                                    <a:uLnTx/>
                                                    <a:uFillTx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sub>
                                        </m:sSub>
                                        <m:r>
                                          <a:rPr kumimoji="0" lang="en-US" sz="1800" b="0" i="0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,</m:t>
                                        </m:r>
                                        <m:sSub>
                                          <m:sSubPr>
                                            <m:ctrlPr>
                                              <a:rPr kumimoji="0" lang="en-US" sz="1800" b="0" i="1" u="none" strike="noStrike" kern="1200" cap="none" spc="0" normalizeH="0" baseline="0" noProof="0" smtClean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srgbClr val="C00000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0" lang="en-US" sz="1800" b="0" i="1" u="none" strike="noStrike" kern="1200" cap="none" spc="0" normalizeH="0" baseline="0" noProof="0" smtClean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srgbClr val="C00000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𝑓</m:t>
                                            </m:r>
                                          </m:e>
                                          <m:sub>
                                            <m:r>
                                              <a:rPr kumimoji="0" lang="en-US" sz="1800" b="0" i="1" u="none" strike="noStrike" kern="1200" cap="none" spc="0" normalizeH="0" baseline="0" noProof="0" smtClean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srgbClr val="C00000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r>
                                          <a:rPr kumimoji="0" lang="en-US" sz="1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↦</m:t>
                                        </m:r>
                                        <m:sSub>
                                          <m:sSubPr>
                                            <m:ctrlPr>
                                              <a:rPr kumimoji="0" lang="en-US" sz="1800" b="0" i="1" u="none" strike="noStrike" kern="1200" cap="none" spc="0" normalizeH="0" baseline="0" noProof="0" smtClean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srgbClr val="C00000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0" lang="en-US" sz="1800" b="0" i="1" u="none" strike="noStrike" kern="1200" cap="none" spc="0" normalizeH="0" baseline="0" noProof="0" smtClean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srgbClr val="C00000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𝐶</m:t>
                                            </m:r>
                                          </m:e>
                                          <m:sub>
                                            <m:sSub>
                                              <m:sSubPr>
                                                <m:ctrlPr>
                                                  <a:rPr kumimoji="0" lang="en-US" sz="1800" b="0" i="1" u="none" strike="noStrike" kern="1200" cap="none" spc="0" normalizeH="0" baseline="0" noProof="0" smtClean="0">
                                                    <a:ln>
                                                      <a:noFill/>
                                                    </a:ln>
                                                    <a:solidFill>
                                                      <a:srgbClr val="C00000"/>
                                                    </a:solidFill>
                                                    <a:effectLst/>
                                                    <a:uLnTx/>
                                                    <a:uFillTx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kumimoji="0" lang="en-US" sz="1800" b="0" i="1" u="none" strike="noStrike" kern="1200" cap="none" spc="0" normalizeH="0" baseline="0" noProof="0" smtClean="0">
                                                    <a:ln>
                                                      <a:noFill/>
                                                    </a:ln>
                                                    <a:solidFill>
                                                      <a:srgbClr val="C00000"/>
                                                    </a:solidFill>
                                                    <a:effectLst/>
                                                    <a:uLnTx/>
                                                    <a:uFillTx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𝑓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kumimoji="0" lang="en-US" sz="1800" b="0" i="1" u="none" strike="noStrike" kern="1200" cap="none" spc="0" normalizeH="0" baseline="0" noProof="0" smtClean="0">
                                                    <a:ln>
                                                      <a:noFill/>
                                                    </a:ln>
                                                    <a:solidFill>
                                                      <a:srgbClr val="C00000"/>
                                                    </a:solidFill>
                                                    <a:effectLst/>
                                                    <a:uLnTx/>
                                                    <a:uFillTx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</m:sub>
                                        </m:sSub>
                                      </m:e>
                                    </m:d>
                                    <m:r>
                                      <a:rPr kumimoji="0" lang="en-US" sz="18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, </m:t>
                                    </m:r>
                                    <m:sSub>
                                      <m:sSubPr>
                                        <m:ctrlPr>
                                          <a:rPr kumimoji="0" lang="en-US" sz="1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0" lang="en-US" sz="1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kumimoji="0" lang="en-US" sz="1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→</m:t>
                                </m:r>
                                <m:sSub>
                                  <m:sSubPr>
                                    <m:ctrlPr>
                                      <a:rPr kumimoji="0" lang="en-US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C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C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𝐶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kumimoji="0" lang="en-US" sz="1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0" lang="en-US" sz="1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kumimoji="0" lang="en-US" sz="1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sub>
                                </m:sSub>
                                <m:r>
                                  <a:rPr kumimoji="0" lang="en-US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+2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d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kumimoji="0" lang="en-US" sz="1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kumimoji="0" lang="en-US" sz="1800" b="0" i="0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𝑥</m:t>
                                        </m:r>
                                        <m:r>
                                          <a:rPr kumimoji="0" lang="en-US" sz="1800" b="0" i="0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↦</m:t>
                                        </m:r>
                                        <m:r>
                                          <a:rPr kumimoji="0" lang="en-US" sz="1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2,</m:t>
                                        </m:r>
                                        <m:r>
                                          <a:rPr kumimoji="0" lang="en-US" sz="1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𝑦</m:t>
                                        </m:r>
                                        <m:r>
                                          <a:rPr kumimoji="0" lang="en-US" sz="1800" b="0" i="0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↦</m:t>
                                        </m:r>
                                        <m:r>
                                          <a:rPr kumimoji="0" lang="en-US" sz="1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4</m:t>
                                        </m:r>
                                      </m:e>
                                    </m:d>
                                  </m:e>
                                </m:d>
                              </m:oMath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  <m: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+2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kumimoji="0" lang="en-US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r>
                                      <a:rPr kumimoji="0" lang="en-US" sz="18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C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  <m:r>
                                      <a:rPr kumimoji="0" lang="en-US" sz="18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↦</m:t>
                                    </m:r>
                                    <m:r>
                                      <a:rPr kumimoji="0" lang="en-US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C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2,</m:t>
                                    </m:r>
                                    <m:r>
                                      <a:rPr kumimoji="0" lang="en-US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C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𝑦</m:t>
                                    </m:r>
                                    <m:r>
                                      <a:rPr kumimoji="0" lang="en-US" sz="18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↦</m:t>
                                    </m:r>
                                    <m:r>
                                      <a:rPr kumimoji="0" lang="en-US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C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4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b="0" dirty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kumimoji="0" lang="en-US" sz="1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kumimoji="0" lang="en-US" sz="1800" b="0" i="0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𝑥</m:t>
                                        </m:r>
                                        <m:r>
                                          <a:rPr kumimoji="0" lang="en-US" sz="1800" b="0" i="0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↦</m:t>
                                        </m:r>
                                        <m:r>
                                          <a:rPr kumimoji="0" lang="en-US" sz="1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2,</m:t>
                                        </m:r>
                                        <m:r>
                                          <a:rPr kumimoji="0" lang="en-US" sz="1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𝑦</m:t>
                                        </m:r>
                                        <m:r>
                                          <a:rPr kumimoji="0" lang="en-US" sz="1800" b="0" i="0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↦</m:t>
                                        </m:r>
                                        <m:r>
                                          <a:rPr kumimoji="0" lang="en-US" sz="1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4, </m:t>
                                        </m:r>
                                        <m:sSub>
                                          <m:sSubPr>
                                            <m:ctrlPr>
                                              <a:rPr kumimoji="0" lang="en-US" sz="1800" b="0" i="1" u="none" strike="noStrike" kern="1200" cap="none" spc="0" normalizeH="0" baseline="0" noProof="0" smtClean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srgbClr val="C00000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0" lang="en-US" sz="1800" b="0" i="1" u="none" strike="noStrike" kern="1200" cap="none" spc="0" normalizeH="0" baseline="0" noProof="0" smtClean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srgbClr val="C00000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𝑓</m:t>
                                            </m:r>
                                          </m:e>
                                          <m:sub>
                                            <m:r>
                                              <a:rPr kumimoji="0" lang="en-US" sz="1800" b="0" i="1" u="none" strike="noStrike" kern="1200" cap="none" spc="0" normalizeH="0" baseline="0" noProof="0" smtClean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srgbClr val="C00000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r>
                                          <a:rPr kumimoji="0" lang="en-US" sz="1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↦</m:t>
                                        </m:r>
                                        <m:sSub>
                                          <m:sSubPr>
                                            <m:ctrlPr>
                                              <a:rPr kumimoji="0" lang="en-US" sz="1800" b="0" i="1" u="none" strike="noStrike" kern="1200" cap="none" spc="0" normalizeH="0" baseline="0" noProof="0" smtClean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srgbClr val="C00000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0" lang="en-US" sz="1800" b="0" i="1" u="none" strike="noStrike" kern="1200" cap="none" spc="0" normalizeH="0" baseline="0" noProof="0" smtClean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srgbClr val="C00000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𝐶</m:t>
                                            </m:r>
                                          </m:e>
                                          <m:sub>
                                            <m:sSub>
                                              <m:sSubPr>
                                                <m:ctrlPr>
                                                  <a:rPr kumimoji="0" lang="en-US" sz="1800" b="0" i="1" u="none" strike="noStrike" kern="1200" cap="none" spc="0" normalizeH="0" baseline="0" noProof="0" smtClean="0">
                                                    <a:ln>
                                                      <a:noFill/>
                                                    </a:ln>
                                                    <a:solidFill>
                                                      <a:srgbClr val="C00000"/>
                                                    </a:solidFill>
                                                    <a:effectLst/>
                                                    <a:uLnTx/>
                                                    <a:uFillTx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kumimoji="0" lang="en-US" sz="1800" b="0" i="1" u="none" strike="noStrike" kern="1200" cap="none" spc="0" normalizeH="0" baseline="0" noProof="0" smtClean="0">
                                                    <a:ln>
                                                      <a:noFill/>
                                                    </a:ln>
                                                    <a:solidFill>
                                                      <a:srgbClr val="C00000"/>
                                                    </a:solidFill>
                                                    <a:effectLst/>
                                                    <a:uLnTx/>
                                                    <a:uFillTx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𝑓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kumimoji="0" lang="en-US" sz="1800" b="0" i="1" u="none" strike="noStrike" kern="1200" cap="none" spc="0" normalizeH="0" baseline="0" noProof="0" smtClean="0">
                                                    <a:ln>
                                                      <a:noFill/>
                                                    </a:ln>
                                                    <a:solidFill>
                                                      <a:srgbClr val="C00000"/>
                                                    </a:solidFill>
                                                    <a:effectLst/>
                                                    <a:uLnTx/>
                                                    <a:uFillTx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sub>
                                        </m:sSub>
                                        <m:r>
                                          <a:rPr kumimoji="0" lang="en-US" sz="1800" b="0" i="0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,</m:t>
                                        </m:r>
                                        <m:sSub>
                                          <m:sSubPr>
                                            <m:ctrlPr>
                                              <a:rPr kumimoji="0" lang="en-US" sz="1800" b="0" i="1" u="none" strike="noStrike" kern="1200" cap="none" spc="0" normalizeH="0" baseline="0" noProof="0" smtClean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srgbClr val="C00000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0" lang="en-US" sz="1800" b="0" i="1" u="none" strike="noStrike" kern="1200" cap="none" spc="0" normalizeH="0" baseline="0" noProof="0" smtClean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srgbClr val="C00000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𝑓</m:t>
                                            </m:r>
                                          </m:e>
                                          <m:sub>
                                            <m:r>
                                              <a:rPr kumimoji="0" lang="en-US" sz="1800" b="0" i="1" u="none" strike="noStrike" kern="1200" cap="none" spc="0" normalizeH="0" baseline="0" noProof="0" smtClean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srgbClr val="C00000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r>
                                          <a:rPr kumimoji="0" lang="en-US" sz="1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↦</m:t>
                                        </m:r>
                                        <m:sSub>
                                          <m:sSubPr>
                                            <m:ctrlPr>
                                              <a:rPr kumimoji="0" lang="en-US" sz="1800" b="0" i="1" u="none" strike="noStrike" kern="1200" cap="none" spc="0" normalizeH="0" baseline="0" noProof="0" smtClean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srgbClr val="C00000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0" lang="en-US" sz="1800" b="0" i="1" u="none" strike="noStrike" kern="1200" cap="none" spc="0" normalizeH="0" baseline="0" noProof="0" smtClean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srgbClr val="C00000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𝐶</m:t>
                                            </m:r>
                                          </m:e>
                                          <m:sub>
                                            <m:sSub>
                                              <m:sSubPr>
                                                <m:ctrlPr>
                                                  <a:rPr kumimoji="0" lang="en-US" sz="1800" b="0" i="1" u="none" strike="noStrike" kern="1200" cap="none" spc="0" normalizeH="0" baseline="0" noProof="0" smtClean="0">
                                                    <a:ln>
                                                      <a:noFill/>
                                                    </a:ln>
                                                    <a:solidFill>
                                                      <a:srgbClr val="C00000"/>
                                                    </a:solidFill>
                                                    <a:effectLst/>
                                                    <a:uLnTx/>
                                                    <a:uFillTx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kumimoji="0" lang="en-US" sz="1800" b="0" i="1" u="none" strike="noStrike" kern="1200" cap="none" spc="0" normalizeH="0" baseline="0" noProof="0" smtClean="0">
                                                    <a:ln>
                                                      <a:noFill/>
                                                    </a:ln>
                                                    <a:solidFill>
                                                      <a:srgbClr val="C00000"/>
                                                    </a:solidFill>
                                                    <a:effectLst/>
                                                    <a:uLnTx/>
                                                    <a:uFillTx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𝑓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kumimoji="0" lang="en-US" sz="1800" b="0" i="1" u="none" strike="noStrike" kern="1200" cap="none" spc="0" normalizeH="0" baseline="0" noProof="0" smtClean="0">
                                                    <a:ln>
                                                      <a:noFill/>
                                                    </a:ln>
                                                    <a:solidFill>
                                                      <a:srgbClr val="C00000"/>
                                                    </a:solidFill>
                                                    <a:effectLst/>
                                                    <a:uLnTx/>
                                                    <a:uFillTx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</m:sub>
                                        </m:sSub>
                                      </m:e>
                                    </m:d>
                                    <m:r>
                                      <a:rPr kumimoji="0" lang="en-US" sz="18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, </m:t>
                                    </m:r>
                                    <m:r>
                                      <a:rPr kumimoji="0" lang="en-US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𝑦</m:t>
                                    </m:r>
                                  </m:e>
                                </m:d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→</m:t>
                                </m:r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e>
                                </m:d>
                                <m:d>
                                  <m:d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18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𝐸</m:t>
                                        </m:r>
                                      </m:e>
                                      <m:sub>
                                        <m:r>
                                          <a:rPr lang="en-US" sz="1800" b="0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sub>
                                    </m:sSub>
                                    <m:r>
                                      <a:rPr lang="en-US" sz="1800" b="0" smtClean="0">
                                        <a:latin typeface="Cambria Math" panose="02040503050406030204" pitchFamily="18" charset="0"/>
                                      </a:rPr>
                                      <m:t>[</m:t>
                                    </m:r>
                                    <m:sSub>
                                      <m:sSubPr>
                                        <m:ctrlPr>
                                          <a:rPr lang="en-US" sz="18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1800" b="0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sub>
                                    </m:sSub>
                                    <m:r>
                                      <a:rPr lang="en-US" sz="1800" b="0" smtClean="0">
                                        <a:latin typeface="Cambria Math" panose="02040503050406030204" pitchFamily="18" charset="0"/>
                                      </a:rPr>
                                      <m:t>↦</m:t>
                                    </m:r>
                                    <m:sSub>
                                      <m:sSubPr>
                                        <m:ctrlPr>
                                          <a:rPr lang="en-US" sz="1800" b="0" i="1" smtClean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smtClean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en-US" sz="1800" b="0" smtClean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sub>
                                    </m:sSub>
                                    <m:r>
                                      <a:rPr lang="en-US" sz="1800" b="0" smtClean="0">
                                        <a:latin typeface="Cambria Math" panose="02040503050406030204" pitchFamily="18" charset="0"/>
                                      </a:rPr>
                                      <m:t>], </m:t>
                                    </m:r>
                                    <m:sSub>
                                      <m:sSubPr>
                                        <m:ctrlPr>
                                          <a:rPr lang="en-US" sz="18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b>
                                        <m:r>
                                          <a:rPr lang="en-US" sz="1800" b="0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ctrlPr>
                                      <a:rPr kumimoji="0" lang="en-US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kumimoji="0" lang="en-US" sz="1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kumimoji="0" lang="en-US" sz="1800" b="0" i="0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𝑥</m:t>
                                        </m:r>
                                        <m:r>
                                          <a:rPr kumimoji="0" lang="en-US" sz="1800" b="0" i="0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↦</m:t>
                                        </m:r>
                                        <m:r>
                                          <a:rPr kumimoji="0" lang="en-US" sz="1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4,</m:t>
                                        </m:r>
                                        <m:r>
                                          <a:rPr kumimoji="0" lang="en-US" sz="1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𝑦</m:t>
                                        </m:r>
                                        <m:r>
                                          <a:rPr kumimoji="0" lang="en-US" sz="1800" b="0" i="0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↦</m:t>
                                        </m:r>
                                        <m:r>
                                          <a:rPr kumimoji="0" lang="en-US" sz="1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4</m:t>
                                        </m:r>
                                      </m:e>
                                    </m:d>
                                    <m:r>
                                      <a:rPr kumimoji="0" lang="en-US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C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,</m:t>
                                    </m:r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+2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d>
                                  </m:e>
                                </m:d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→{</m:t>
                                </m:r>
                                <m: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  <m: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+2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kumimoji="0" lang="en-US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r>
                                      <a:rPr kumimoji="0" lang="en-US" sz="18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C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  <m:r>
                                      <a:rPr kumimoji="0" lang="en-US" sz="18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↦</m:t>
                                    </m:r>
                                    <m:r>
                                      <a:rPr kumimoji="0" lang="en-US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C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4,</m:t>
                                    </m:r>
                                    <m:r>
                                      <a:rPr kumimoji="0" lang="en-US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C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𝑦</m:t>
                                    </m:r>
                                    <m:r>
                                      <a:rPr kumimoji="0" lang="en-US" sz="18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↦</m:t>
                                    </m:r>
                                    <m:r>
                                      <a:rPr kumimoji="0" lang="en-US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C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4</m:t>
                                    </m:r>
                                  </m:e>
                                </m:d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US" b="0" i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7440175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9" name="Table 18">
                <a:extLst>
                  <a:ext uri="{FF2B5EF4-FFF2-40B4-BE49-F238E27FC236}">
                    <a16:creationId xmlns:a16="http://schemas.microsoft.com/office/drawing/2014/main" id="{B52A856C-339F-C371-AFCF-C924E78D516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70782488"/>
                  </p:ext>
                </p:extLst>
              </p:nvPr>
            </p:nvGraphicFramePr>
            <p:xfrm>
              <a:off x="4852045" y="1586946"/>
              <a:ext cx="6587098" cy="267665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587098">
                      <a:extLst>
                        <a:ext uri="{9D8B030D-6E8A-4147-A177-3AD203B41FA5}">
                          <a16:colId xmlns:a16="http://schemas.microsoft.com/office/drawing/2014/main" val="69063459"/>
                        </a:ext>
                      </a:extLst>
                    </a:gridCol>
                  </a:tblGrid>
                  <a:tr h="40887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193" r="-193" b="-57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96681492"/>
                      </a:ext>
                    </a:extLst>
                  </a:tr>
                  <a:tr h="40887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193" t="-96970" r="-193" b="-45757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87308088"/>
                      </a:ext>
                    </a:extLst>
                  </a:tr>
                  <a:tr h="185889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193" t="-44218" r="-193" b="-272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7440175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441846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16EBDA-92D8-34F7-F1BB-D67DA4B59F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04DD6E-43CD-9B1F-460C-2CAD0E5E07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640"/>
            <a:ext cx="10515600" cy="1325563"/>
          </a:xfrm>
        </p:spPr>
        <p:txBody>
          <a:bodyPr/>
          <a:lstStyle/>
          <a:p>
            <a:r>
              <a:rPr lang="en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Assignment </a:t>
            </a:r>
            <a:r>
              <a:rPr lang="en" b="1" dirty="0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Solution</a:t>
            </a:r>
            <a:endParaRPr lang="en-US" b="1" dirty="0">
              <a:solidFill>
                <a:srgbClr val="0070C0"/>
              </a:solidFill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C3EE68F3-647E-523D-816D-3F3164BF9F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2644" y="282120"/>
            <a:ext cx="1781856" cy="103347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179FBED-4D0A-6741-F2E4-9CD8348EF1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37</a:t>
            </a:fld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9B4DC9B-8BE3-B484-2EB5-D76C00A85FF9}"/>
              </a:ext>
            </a:extLst>
          </p:cNvPr>
          <p:cNvCxnSpPr/>
          <p:nvPr/>
        </p:nvCxnSpPr>
        <p:spPr>
          <a:xfrm flipH="1" flipV="1">
            <a:off x="7420303" y="4929352"/>
            <a:ext cx="1030014" cy="34170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FE9E974-415A-2FA0-6455-C2D44224FF1D}"/>
                  </a:ext>
                </a:extLst>
              </p:cNvPr>
              <p:cNvSpPr txBox="1"/>
              <p:nvPr/>
            </p:nvSpPr>
            <p:spPr>
              <a:xfrm>
                <a:off x="396072" y="1692461"/>
                <a:ext cx="3842270" cy="23083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𝑙𝑒𝑡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=2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𝑙𝑒𝑡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=4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𝑙𝑒𝑡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.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𝑙𝑒𝑡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.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d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3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>
                  <a:latin typeface="Avenir Book" panose="02000503020000020003" pitchFamily="2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FE9E974-415A-2FA0-6455-C2D44224FF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072" y="1692461"/>
                <a:ext cx="3842270" cy="2308324"/>
              </a:xfrm>
              <a:prstGeom prst="rect">
                <a:avLst/>
              </a:prstGeom>
              <a:blipFill>
                <a:blip r:embed="rId4"/>
                <a:stretch>
                  <a:fillRect b="-2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le 9">
                <a:extLst>
                  <a:ext uri="{FF2B5EF4-FFF2-40B4-BE49-F238E27FC236}">
                    <a16:creationId xmlns:a16="http://schemas.microsoft.com/office/drawing/2014/main" id="{F992CF0A-B5D4-7322-9080-A3A7C661AC2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41487680"/>
                  </p:ext>
                </p:extLst>
              </p:nvPr>
            </p:nvGraphicFramePr>
            <p:xfrm>
              <a:off x="396072" y="4551870"/>
              <a:ext cx="7867724" cy="220472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933862">
                      <a:extLst>
                        <a:ext uri="{9D8B030D-6E8A-4147-A177-3AD203B41FA5}">
                          <a16:colId xmlns:a16="http://schemas.microsoft.com/office/drawing/2014/main" val="246733756"/>
                        </a:ext>
                      </a:extLst>
                    </a:gridCol>
                    <a:gridCol w="3933862">
                      <a:extLst>
                        <a:ext uri="{9D8B030D-6E8A-4147-A177-3AD203B41FA5}">
                          <a16:colId xmlns:a16="http://schemas.microsoft.com/office/drawing/2014/main" val="201308278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800" b="0" dirty="0"/>
                            <a:t>Variable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b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800" b="0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r>
                                <a:rPr lang="en-US" sz="1800" b="0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800" b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800" b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1800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b="0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  <m:r>
                                    <a:rPr lang="en-US" sz="1800" b="0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sz="1800" b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sz="1800" b="0" smtClean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sz="1800" b="0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r>
                                <a:rPr lang="en-US" sz="1800" b="0" smtClean="0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sz="1800" b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800" b="0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r>
                            <a:rPr lang="en-US" sz="1800" dirty="0"/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843954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dirty="0"/>
                            <a:t>Abstraction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b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800" b="0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r>
                                <a:rPr lang="en-US" sz="1800" b="0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800" b="0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en-US" sz="1800" b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800" b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1800" b="0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  <m:r>
                                <a:rPr lang="en-US" sz="1800" b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1800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b="0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  <m:r>
                                    <a:rPr lang="en-US" sz="1800" b="0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sz="1800" b="0" smtClean="0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  <m:r>
                                    <a:rPr lang="en-US" sz="1800" b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1800" b="0" smtClean="0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  <m:r>
                                    <a:rPr lang="en-US" sz="1800" b="0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</m:d>
                              <m:r>
                                <a:rPr lang="en-US" sz="1800" b="0" smtClean="0">
                                  <a:latin typeface="Cambria Math" panose="02040503050406030204" pitchFamily="18" charset="0"/>
                                </a:rPr>
                                <m:t>→{</m:t>
                              </m:r>
                              <m:r>
                                <a:rPr lang="en-US" sz="1800" b="0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en-US" sz="1800" b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800" b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1800" b="0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  <m:r>
                                <a:rPr lang="en-US" sz="1800" b="0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800" b="0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r>
                                <a:rPr lang="en-US" sz="1800" b="0" smtClean="0">
                                  <a:latin typeface="Cambria Math" panose="02040503050406030204" pitchFamily="18" charset="0"/>
                                </a:rPr>
                                <m:t>}</m:t>
                              </m:r>
                            </m:oMath>
                          </a14:m>
                          <a:r>
                            <a:rPr lang="en-US" sz="1800" dirty="0"/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8157159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/>
                            <a:t>App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b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800" b="0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r>
                                <a:rPr lang="en-US" sz="1800" b="0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sz="1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1800" b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800" b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18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1800" b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1800" b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1800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b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  <m:r>
                                  <a:rPr lang="en-US" sz="1800" b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d>
                                  <m:d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b="0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  <m:r>
                                      <a:rPr lang="en-US" sz="1800" b="0" smtClean="0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sSub>
                                      <m:sSubPr>
                                        <m:ctrlPr>
                                          <a:rPr lang="en-US" sz="18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b>
                                        <m:r>
                                          <a:rPr lang="en-US" sz="1800" b="0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sz="1800" b="0" smtClean="0">
                                    <a:latin typeface="Cambria Math" panose="02040503050406030204" pitchFamily="18" charset="0"/>
                                  </a:rPr>
                                  <m:t>→{</m:t>
                                </m:r>
                                <m:r>
                                  <a:rPr lang="en-US" sz="1800" b="0" smtClean="0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  <m:r>
                                  <a:rPr lang="en-US" sz="1800" b="0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sz="1800" b="0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  <m:r>
                                  <a:rPr lang="en-US" sz="1800" b="0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sz="1800" b="0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  <m:r>
                                  <a:rPr lang="en-US" sz="1800" b="0" smtClean="0"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US" sz="1800" b="0" dirty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b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d>
                                <m:r>
                                  <a:rPr lang="en-US" sz="1800" b="0" smtClean="0"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r>
                                  <a:rPr lang="en-US" sz="1800" b="0" smtClean="0">
                                    <a:latin typeface="Cambria Math" panose="02040503050406030204" pitchFamily="18" charset="0"/>
                                  </a:rPr>
                                  <m:t>𝐸𝑥𝑡𝑟𝑎𝑐𝑡</m:t>
                                </m:r>
                                <m:r>
                                  <a:rPr lang="en-US" sz="1800" b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sz="18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  <m:r>
                                  <a:rPr lang="en-US" sz="1800" b="0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18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sz="1800" b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  <m:r>
                                  <a:rPr lang="en-US" sz="1800" b="0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en-US" sz="18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sz="1800" b="0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0" dirty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b="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</m:d>
                                <m:r>
                                  <a:rPr lang="en-US" sz="1800" b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d>
                                  <m:d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b="0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  <m:r>
                                      <a:rPr lang="en-US" sz="1800" b="0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sz="1800" b="0" i="1" smtClean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smtClean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b>
                                        <m:r>
                                          <a:rPr lang="en-US" sz="1800" b="0" smtClean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sz="1800" b="0" smtClean="0">
                                    <a:latin typeface="Cambria Math" panose="02040503050406030204" pitchFamily="18" charset="0"/>
                                  </a:rPr>
                                  <m:t>→</m:t>
                                </m:r>
                                <m:sSub>
                                  <m:sSubPr>
                                    <m:ctrlPr>
                                      <a:rPr lang="en-US" sz="18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1800" b="0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0" dirty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b="0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e>
                                </m:d>
                                <m:r>
                                  <a:rPr lang="en-US" sz="1800" b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d>
                                  <m:d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18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𝐸</m:t>
                                        </m:r>
                                      </m:e>
                                      <m:sub>
                                        <m:r>
                                          <a:rPr lang="en-US" sz="1800" b="0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sub>
                                    </m:sSub>
                                    <m:r>
                                      <a:rPr lang="en-US" sz="1800" b="0" smtClean="0">
                                        <a:latin typeface="Cambria Math" panose="02040503050406030204" pitchFamily="18" charset="0"/>
                                      </a:rPr>
                                      <m:t>[</m:t>
                                    </m:r>
                                    <m:sSub>
                                      <m:sSubPr>
                                        <m:ctrlPr>
                                          <a:rPr lang="en-US" sz="18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1800" b="0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sub>
                                    </m:sSub>
                                    <m:r>
                                      <a:rPr lang="en-US" sz="1800" b="0" smtClean="0">
                                        <a:latin typeface="Cambria Math" panose="02040503050406030204" pitchFamily="18" charset="0"/>
                                      </a:rPr>
                                      <m:t>↦</m:t>
                                    </m:r>
                                    <m:sSub>
                                      <m:sSubPr>
                                        <m:ctrlPr>
                                          <a:rPr lang="en-US" sz="1800" b="0" i="1" smtClean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smtClean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en-US" sz="1800" b="0" smtClean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sub>
                                    </m:sSub>
                                    <m:r>
                                      <a:rPr lang="en-US" sz="1800" b="0" smtClean="0">
                                        <a:latin typeface="Cambria Math" panose="02040503050406030204" pitchFamily="18" charset="0"/>
                                      </a:rPr>
                                      <m:t>], </m:t>
                                    </m:r>
                                    <m:sSub>
                                      <m:sSubPr>
                                        <m:ctrlPr>
                                          <a:rPr lang="en-US" sz="18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b>
                                        <m:r>
                                          <a:rPr lang="en-US" sz="1800" b="0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sz="1800" b="0" smtClean="0">
                                    <a:latin typeface="Cambria Math" panose="02040503050406030204" pitchFamily="18" charset="0"/>
                                  </a:rPr>
                                  <m:t>→</m:t>
                                </m:r>
                                <m:r>
                                  <a:rPr lang="en-US" sz="1800" b="0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oMath>
                            </m:oMathPara>
                          </a14:m>
                          <a:br>
                            <a:rPr lang="en-US" sz="1800" b="0" dirty="0"/>
                          </a:b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b="0" smtClean="0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e>
                              </m:d>
                            </m:oMath>
                          </a14:m>
                          <a:r>
                            <a:rPr lang="en-US" sz="1800" b="0" dirty="0"/>
                            <a:t> 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b="0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  <m:r>
                                    <a:rPr lang="en-US" sz="1800" b="0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sSub>
                                    <m:sSubPr>
                                      <m:ctrlP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b="0" smtClean="0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en-US" sz="1800" b="0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sz="1800" b="0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sSub>
                                    <m:sSubPr>
                                      <m:ctrlP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b="0" smtClean="0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en-US" sz="1800" b="0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1800" b="0" smtClean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sz="1800" b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oMath>
                          </a14:m>
                          <a:r>
                            <a:rPr lang="en-US" sz="1800" dirty="0"/>
                            <a:t> </a:t>
                          </a:r>
                          <a:endParaRPr lang="en-US" sz="1800" b="0" i="1" dirty="0">
                            <a:latin typeface="Cambria Math" panose="020405030504060302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092811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le 9">
                <a:extLst>
                  <a:ext uri="{FF2B5EF4-FFF2-40B4-BE49-F238E27FC236}">
                    <a16:creationId xmlns:a16="http://schemas.microsoft.com/office/drawing/2014/main" id="{F992CF0A-B5D4-7322-9080-A3A7C661AC2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41487680"/>
                  </p:ext>
                </p:extLst>
              </p:nvPr>
            </p:nvGraphicFramePr>
            <p:xfrm>
              <a:off x="396072" y="4551870"/>
              <a:ext cx="7867724" cy="220472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933862">
                      <a:extLst>
                        <a:ext uri="{9D8B030D-6E8A-4147-A177-3AD203B41FA5}">
                          <a16:colId xmlns:a16="http://schemas.microsoft.com/office/drawing/2014/main" val="246733756"/>
                        </a:ext>
                      </a:extLst>
                    </a:gridCol>
                    <a:gridCol w="3933862">
                      <a:extLst>
                        <a:ext uri="{9D8B030D-6E8A-4147-A177-3AD203B41FA5}">
                          <a16:colId xmlns:a16="http://schemas.microsoft.com/office/drawing/2014/main" val="201308278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323" t="-6897" r="-100645" b="-5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00323" t="-6897" r="-645" b="-51724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843954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323" t="-103333" r="-100645" b="-4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00323" t="-103333" r="-645" b="-4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81571594"/>
                      </a:ext>
                    </a:extLst>
                  </a:tr>
                  <a:tr h="14630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323" t="-52586" r="-100645" b="-34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00323" t="-52586" r="-645" b="-344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0928116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D999E9D-09B0-9EB0-B9B4-7D6552FB1A4A}"/>
              </a:ext>
            </a:extLst>
          </p:cNvPr>
          <p:cNvCxnSpPr/>
          <p:nvPr/>
        </p:nvCxnSpPr>
        <p:spPr>
          <a:xfrm>
            <a:off x="396072" y="4262043"/>
            <a:ext cx="1138842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F9CEF98-0A42-3ED5-2F9B-BC4AE2994FF5}"/>
              </a:ext>
            </a:extLst>
          </p:cNvPr>
          <p:cNvCxnSpPr>
            <a:cxnSpLocks/>
          </p:cNvCxnSpPr>
          <p:nvPr/>
        </p:nvCxnSpPr>
        <p:spPr>
          <a:xfrm>
            <a:off x="4614203" y="1315596"/>
            <a:ext cx="0" cy="294644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9" name="Table 18">
                <a:extLst>
                  <a:ext uri="{FF2B5EF4-FFF2-40B4-BE49-F238E27FC236}">
                    <a16:creationId xmlns:a16="http://schemas.microsoft.com/office/drawing/2014/main" id="{6D9D86C5-8E00-4AFE-84A0-29DD7784A7A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64491321"/>
                  </p:ext>
                </p:extLst>
              </p:nvPr>
            </p:nvGraphicFramePr>
            <p:xfrm>
              <a:off x="4766702" y="1469719"/>
              <a:ext cx="6587098" cy="2676717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587098">
                      <a:extLst>
                        <a:ext uri="{9D8B030D-6E8A-4147-A177-3AD203B41FA5}">
                          <a16:colId xmlns:a16="http://schemas.microsoft.com/office/drawing/2014/main" val="6906345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kumimoji="0" lang="en-US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kumimoji="0" lang="en-US" sz="1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kumimoji="0" lang="en-US" sz="1800" b="0" i="0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𝑥</m:t>
                                        </m:r>
                                        <m:r>
                                          <a:rPr kumimoji="0" lang="en-US" sz="1800" b="0" i="0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↦</m:t>
                                        </m:r>
                                        <m:r>
                                          <a:rPr kumimoji="0" lang="en-US" sz="1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2,</m:t>
                                        </m:r>
                                        <m:r>
                                          <a:rPr kumimoji="0" lang="en-US" sz="1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𝑦</m:t>
                                        </m:r>
                                        <m:r>
                                          <a:rPr kumimoji="0" lang="en-US" sz="1800" b="0" i="0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↦</m:t>
                                        </m:r>
                                        <m:r>
                                          <a:rPr kumimoji="0" lang="en-US" sz="1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4, </m:t>
                                        </m:r>
                                        <m:sSub>
                                          <m:sSubPr>
                                            <m:ctrlPr>
                                              <a:rPr kumimoji="0" lang="en-US" sz="1800" b="0" i="1" u="none" strike="noStrike" kern="1200" cap="none" spc="0" normalizeH="0" baseline="0" noProof="0" smtClean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srgbClr val="C00000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0" lang="en-US" sz="1800" b="0" i="1" u="none" strike="noStrike" kern="1200" cap="none" spc="0" normalizeH="0" baseline="0" noProof="0" smtClean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srgbClr val="C00000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𝑓</m:t>
                                            </m:r>
                                          </m:e>
                                          <m:sub>
                                            <m:r>
                                              <a:rPr kumimoji="0" lang="en-US" sz="1800" b="0" i="1" u="none" strike="noStrike" kern="1200" cap="none" spc="0" normalizeH="0" baseline="0" noProof="0" smtClean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srgbClr val="C00000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r>
                                          <a:rPr kumimoji="0" lang="en-US" sz="1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↦</m:t>
                                        </m:r>
                                        <m:sSub>
                                          <m:sSubPr>
                                            <m:ctrlPr>
                                              <a:rPr kumimoji="0" lang="en-US" sz="1800" b="0" i="1" u="none" strike="noStrike" kern="1200" cap="none" spc="0" normalizeH="0" baseline="0" noProof="0" smtClean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srgbClr val="C00000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0" lang="en-US" sz="1800" b="0" i="1" u="none" strike="noStrike" kern="1200" cap="none" spc="0" normalizeH="0" baseline="0" noProof="0" smtClean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srgbClr val="C00000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𝐶</m:t>
                                            </m:r>
                                          </m:e>
                                          <m:sub>
                                            <m:sSub>
                                              <m:sSubPr>
                                                <m:ctrlPr>
                                                  <a:rPr kumimoji="0" lang="en-US" sz="1800" b="0" i="1" u="none" strike="noStrike" kern="1200" cap="none" spc="0" normalizeH="0" baseline="0" noProof="0" smtClean="0">
                                                    <a:ln>
                                                      <a:noFill/>
                                                    </a:ln>
                                                    <a:solidFill>
                                                      <a:srgbClr val="C00000"/>
                                                    </a:solidFill>
                                                    <a:effectLst/>
                                                    <a:uLnTx/>
                                                    <a:uFillTx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kumimoji="0" lang="en-US" sz="1800" b="0" i="1" u="none" strike="noStrike" kern="1200" cap="none" spc="0" normalizeH="0" baseline="0" noProof="0" smtClean="0">
                                                    <a:ln>
                                                      <a:noFill/>
                                                    </a:ln>
                                                    <a:solidFill>
                                                      <a:srgbClr val="C00000"/>
                                                    </a:solidFill>
                                                    <a:effectLst/>
                                                    <a:uLnTx/>
                                                    <a:uFillTx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𝑓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kumimoji="0" lang="en-US" sz="1800" b="0" i="1" u="none" strike="noStrike" kern="1200" cap="none" spc="0" normalizeH="0" baseline="0" noProof="0" smtClean="0">
                                                    <a:ln>
                                                      <a:noFill/>
                                                    </a:ln>
                                                    <a:solidFill>
                                                      <a:srgbClr val="C00000"/>
                                                    </a:solidFill>
                                                    <a:effectLst/>
                                                    <a:uLnTx/>
                                                    <a:uFillTx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sub>
                                        </m:sSub>
                                        <m:r>
                                          <a:rPr kumimoji="0" lang="en-US" sz="1800" b="0" i="0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,</m:t>
                                        </m:r>
                                        <m:sSub>
                                          <m:sSubPr>
                                            <m:ctrlPr>
                                              <a:rPr kumimoji="0" lang="en-US" sz="1800" b="0" i="1" u="none" strike="noStrike" kern="1200" cap="none" spc="0" normalizeH="0" baseline="0" noProof="0" smtClean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srgbClr val="C00000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0" lang="en-US" sz="1800" b="0" i="1" u="none" strike="noStrike" kern="1200" cap="none" spc="0" normalizeH="0" baseline="0" noProof="0" smtClean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srgbClr val="C00000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𝑓</m:t>
                                            </m:r>
                                          </m:e>
                                          <m:sub>
                                            <m:r>
                                              <a:rPr kumimoji="0" lang="en-US" sz="1800" b="0" i="1" u="none" strike="noStrike" kern="1200" cap="none" spc="0" normalizeH="0" baseline="0" noProof="0" smtClean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srgbClr val="C00000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r>
                                          <a:rPr kumimoji="0" lang="en-US" sz="1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↦</m:t>
                                        </m:r>
                                        <m:sSub>
                                          <m:sSubPr>
                                            <m:ctrlPr>
                                              <a:rPr kumimoji="0" lang="en-US" sz="1800" b="0" i="1" u="none" strike="noStrike" kern="1200" cap="none" spc="0" normalizeH="0" baseline="0" noProof="0" smtClean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srgbClr val="C00000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0" lang="en-US" sz="1800" b="0" i="1" u="none" strike="noStrike" kern="1200" cap="none" spc="0" normalizeH="0" baseline="0" noProof="0" smtClean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srgbClr val="C00000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𝐶</m:t>
                                            </m:r>
                                          </m:e>
                                          <m:sub>
                                            <m:sSub>
                                              <m:sSubPr>
                                                <m:ctrlPr>
                                                  <a:rPr kumimoji="0" lang="en-US" sz="1800" b="0" i="1" u="none" strike="noStrike" kern="1200" cap="none" spc="0" normalizeH="0" baseline="0" noProof="0" smtClean="0">
                                                    <a:ln>
                                                      <a:noFill/>
                                                    </a:ln>
                                                    <a:solidFill>
                                                      <a:srgbClr val="C00000"/>
                                                    </a:solidFill>
                                                    <a:effectLst/>
                                                    <a:uLnTx/>
                                                    <a:uFillTx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kumimoji="0" lang="en-US" sz="1800" b="0" i="1" u="none" strike="noStrike" kern="1200" cap="none" spc="0" normalizeH="0" baseline="0" noProof="0" smtClean="0">
                                                    <a:ln>
                                                      <a:noFill/>
                                                    </a:ln>
                                                    <a:solidFill>
                                                      <a:srgbClr val="C00000"/>
                                                    </a:solidFill>
                                                    <a:effectLst/>
                                                    <a:uLnTx/>
                                                    <a:uFillTx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𝑓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kumimoji="0" lang="en-US" sz="1800" b="0" i="1" u="none" strike="noStrike" kern="1200" cap="none" spc="0" normalizeH="0" baseline="0" noProof="0" smtClean="0">
                                                    <a:ln>
                                                      <a:noFill/>
                                                    </a:ln>
                                                    <a:solidFill>
                                                      <a:srgbClr val="C00000"/>
                                                    </a:solidFill>
                                                    <a:effectLst/>
                                                    <a:uLnTx/>
                                                    <a:uFillTx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</m:sub>
                                        </m:sSub>
                                      </m:e>
                                    </m:d>
                                    <m:r>
                                      <a:rPr kumimoji="0" lang="en-US" sz="18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6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9668149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kumimoji="0" lang="en-US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r>
                                      <a:rPr kumimoji="0" lang="en-US" sz="18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[</m:t>
                                    </m:r>
                                    <m:r>
                                      <a:rPr kumimoji="0" lang="en-US" sz="18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C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  <m:r>
                                      <a:rPr kumimoji="0" lang="en-US" sz="18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↦</m:t>
                                    </m:r>
                                    <m:r>
                                      <a:rPr kumimoji="0" lang="en-US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C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2,</m:t>
                                    </m:r>
                                    <m:r>
                                      <a:rPr kumimoji="0" lang="en-US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C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𝑦</m:t>
                                    </m:r>
                                    <m:r>
                                      <a:rPr kumimoji="0" lang="en-US" sz="18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↦</m:t>
                                    </m:r>
                                    <m:r>
                                      <a:rPr kumimoji="0" lang="en-US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C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4, </m:t>
                                    </m:r>
                                    <m:sSub>
                                      <m:sSubPr>
                                        <m:ctrlPr>
                                          <a:rPr kumimoji="0" lang="en-US" sz="1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0" lang="en-US" sz="1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kumimoji="0" lang="en-US" sz="1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kumimoji="0" lang="en-US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↦</m:t>
                                    </m:r>
                                    <m:sSub>
                                      <m:sSubPr>
                                        <m:ctrlPr>
                                          <a:rPr kumimoji="0" lang="en-US" sz="1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0" lang="en-US" sz="1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𝐶</m:t>
                                        </m:r>
                                      </m:e>
                                      <m:sub>
                                        <m:sSub>
                                          <m:sSubPr>
                                            <m:ctrlPr>
                                              <a:rPr kumimoji="0" lang="en-US" sz="1800" b="0" i="1" u="none" strike="noStrike" kern="1200" cap="none" spc="0" normalizeH="0" baseline="0" noProof="0" smtClean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srgbClr val="C00000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0" lang="en-US" sz="1800" b="0" i="1" u="none" strike="noStrike" kern="1200" cap="none" spc="0" normalizeH="0" baseline="0" noProof="0" smtClean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srgbClr val="C00000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𝑓</m:t>
                                            </m:r>
                                          </m:e>
                                          <m:sub>
                                            <m:r>
                                              <a:rPr kumimoji="0" lang="en-US" sz="1800" b="0" i="1" u="none" strike="noStrike" kern="1200" cap="none" spc="0" normalizeH="0" baseline="0" noProof="0" smtClean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srgbClr val="C00000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sub>
                                    </m:sSub>
                                    <m:r>
                                      <a:rPr kumimoji="0" lang="en-US" sz="18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C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kumimoji="0" lang="en-US" sz="1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0" lang="en-US" sz="1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kumimoji="0" lang="en-US" sz="1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kumimoji="0" lang="en-US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↦</m:t>
                                    </m:r>
                                    <m:sSub>
                                      <m:sSubPr>
                                        <m:ctrlPr>
                                          <a:rPr kumimoji="0" lang="en-US" sz="1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0" lang="en-US" sz="1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𝐶</m:t>
                                        </m:r>
                                      </m:e>
                                      <m:sub>
                                        <m:sSub>
                                          <m:sSubPr>
                                            <m:ctrlPr>
                                              <a:rPr kumimoji="0" lang="en-US" sz="1800" b="0" i="1" u="none" strike="noStrike" kern="1200" cap="none" spc="0" normalizeH="0" baseline="0" noProof="0" smtClean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srgbClr val="C00000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0" lang="en-US" sz="1800" b="0" i="1" u="none" strike="noStrike" kern="1200" cap="none" spc="0" normalizeH="0" baseline="0" noProof="0" smtClean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srgbClr val="C00000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𝑓</m:t>
                                            </m:r>
                                          </m:e>
                                          <m:sub>
                                            <m:r>
                                              <a:rPr kumimoji="0" lang="en-US" sz="1800" b="0" i="1" u="none" strike="noStrike" kern="1200" cap="none" spc="0" normalizeH="0" baseline="0" noProof="0" smtClean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srgbClr val="C00000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sub>
                                    </m:sSub>
                                    <m:r>
                                      <a:rPr kumimoji="0" lang="en-US" sz="18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],</m:t>
                                    </m:r>
                                    <m:sSub>
                                      <m:sSubPr>
                                        <m:ctrlPr>
                                          <a:rPr lang="en-US" i="1" smtClean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7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8730808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0" i="1" dirty="0"/>
                            <a:t>Let’s backtrack after evaluating this (c) </a:t>
                          </a:r>
                          <a:r>
                            <a:rPr lang="en-US" b="0" i="1" dirty="0">
                              <a:solidFill>
                                <a:srgbClr val="FF5056"/>
                              </a:solidFill>
                            </a:rPr>
                            <a:t>Done!</a:t>
                          </a:r>
                          <a:br>
                            <a:rPr lang="en-US" b="0" i="1" dirty="0">
                              <a:latin typeface="Cambria Math" panose="02040503050406030204" pitchFamily="18" charset="0"/>
                            </a:rPr>
                          </a:b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kumimoji="0" lang="en-US" sz="1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kumimoji="0" lang="en-US" sz="1800" b="0" i="0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𝑥</m:t>
                                        </m:r>
                                        <m:r>
                                          <a:rPr kumimoji="0" lang="en-US" sz="1800" b="0" i="0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↦</m:t>
                                        </m:r>
                                        <m:r>
                                          <a:rPr kumimoji="0" lang="en-US" sz="1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2,</m:t>
                                        </m:r>
                                        <m:r>
                                          <a:rPr kumimoji="0" lang="en-US" sz="1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𝑦</m:t>
                                        </m:r>
                                        <m:r>
                                          <a:rPr kumimoji="0" lang="en-US" sz="1800" b="0" i="0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↦</m:t>
                                        </m:r>
                                        <m:r>
                                          <a:rPr kumimoji="0" lang="en-US" sz="1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4, </m:t>
                                        </m:r>
                                        <m:sSub>
                                          <m:sSubPr>
                                            <m:ctrlPr>
                                              <a:rPr kumimoji="0" lang="en-US" sz="1800" b="0" i="1" u="none" strike="noStrike" kern="1200" cap="none" spc="0" normalizeH="0" baseline="0" noProof="0" smtClean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srgbClr val="C00000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0" lang="en-US" sz="1800" b="0" i="1" u="none" strike="noStrike" kern="1200" cap="none" spc="0" normalizeH="0" baseline="0" noProof="0" smtClean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srgbClr val="C00000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𝑓</m:t>
                                            </m:r>
                                          </m:e>
                                          <m:sub>
                                            <m:r>
                                              <a:rPr kumimoji="0" lang="en-US" sz="1800" b="0" i="1" u="none" strike="noStrike" kern="1200" cap="none" spc="0" normalizeH="0" baseline="0" noProof="0" smtClean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srgbClr val="C00000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r>
                                          <a:rPr kumimoji="0" lang="en-US" sz="1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↦</m:t>
                                        </m:r>
                                        <m:sSub>
                                          <m:sSubPr>
                                            <m:ctrlPr>
                                              <a:rPr kumimoji="0" lang="en-US" sz="1800" b="0" i="1" u="none" strike="noStrike" kern="1200" cap="none" spc="0" normalizeH="0" baseline="0" noProof="0" smtClean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srgbClr val="C00000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0" lang="en-US" sz="1800" b="0" i="1" u="none" strike="noStrike" kern="1200" cap="none" spc="0" normalizeH="0" baseline="0" noProof="0" smtClean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srgbClr val="C00000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𝐶</m:t>
                                            </m:r>
                                          </m:e>
                                          <m:sub>
                                            <m:sSub>
                                              <m:sSubPr>
                                                <m:ctrlPr>
                                                  <a:rPr kumimoji="0" lang="en-US" sz="1800" b="0" i="1" u="none" strike="noStrike" kern="1200" cap="none" spc="0" normalizeH="0" baseline="0" noProof="0" smtClean="0">
                                                    <a:ln>
                                                      <a:noFill/>
                                                    </a:ln>
                                                    <a:solidFill>
                                                      <a:srgbClr val="C00000"/>
                                                    </a:solidFill>
                                                    <a:effectLst/>
                                                    <a:uLnTx/>
                                                    <a:uFillTx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kumimoji="0" lang="en-US" sz="1800" b="0" i="1" u="none" strike="noStrike" kern="1200" cap="none" spc="0" normalizeH="0" baseline="0" noProof="0" smtClean="0">
                                                    <a:ln>
                                                      <a:noFill/>
                                                    </a:ln>
                                                    <a:solidFill>
                                                      <a:srgbClr val="C00000"/>
                                                    </a:solidFill>
                                                    <a:effectLst/>
                                                    <a:uLnTx/>
                                                    <a:uFillTx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𝑓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kumimoji="0" lang="en-US" sz="1800" b="0" i="1" u="none" strike="noStrike" kern="1200" cap="none" spc="0" normalizeH="0" baseline="0" noProof="0" smtClean="0">
                                                    <a:ln>
                                                      <a:noFill/>
                                                    </a:ln>
                                                    <a:solidFill>
                                                      <a:srgbClr val="C00000"/>
                                                    </a:solidFill>
                                                    <a:effectLst/>
                                                    <a:uLnTx/>
                                                    <a:uFillTx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sub>
                                        </m:sSub>
                                        <m:r>
                                          <a:rPr kumimoji="0" lang="en-US" sz="1800" b="0" i="0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,</m:t>
                                        </m:r>
                                        <m:sSub>
                                          <m:sSubPr>
                                            <m:ctrlPr>
                                              <a:rPr kumimoji="0" lang="en-US" sz="1800" b="0" i="1" u="none" strike="noStrike" kern="1200" cap="none" spc="0" normalizeH="0" baseline="0" noProof="0" smtClean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srgbClr val="C00000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0" lang="en-US" sz="1800" b="0" i="1" u="none" strike="noStrike" kern="1200" cap="none" spc="0" normalizeH="0" baseline="0" noProof="0" smtClean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srgbClr val="C00000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𝑓</m:t>
                                            </m:r>
                                          </m:e>
                                          <m:sub>
                                            <m:r>
                                              <a:rPr kumimoji="0" lang="en-US" sz="1800" b="0" i="1" u="none" strike="noStrike" kern="1200" cap="none" spc="0" normalizeH="0" baseline="0" noProof="0" smtClean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srgbClr val="C00000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r>
                                          <a:rPr kumimoji="0" lang="en-US" sz="1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↦</m:t>
                                        </m:r>
                                        <m:sSub>
                                          <m:sSubPr>
                                            <m:ctrlPr>
                                              <a:rPr kumimoji="0" lang="en-US" sz="1800" b="0" i="1" u="none" strike="noStrike" kern="1200" cap="none" spc="0" normalizeH="0" baseline="0" noProof="0" smtClean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srgbClr val="C00000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0" lang="en-US" sz="1800" b="0" i="1" u="none" strike="noStrike" kern="1200" cap="none" spc="0" normalizeH="0" baseline="0" noProof="0" smtClean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srgbClr val="C00000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𝐶</m:t>
                                            </m:r>
                                          </m:e>
                                          <m:sub>
                                            <m:sSub>
                                              <m:sSubPr>
                                                <m:ctrlPr>
                                                  <a:rPr kumimoji="0" lang="en-US" sz="1800" b="0" i="1" u="none" strike="noStrike" kern="1200" cap="none" spc="0" normalizeH="0" baseline="0" noProof="0" smtClean="0">
                                                    <a:ln>
                                                      <a:noFill/>
                                                    </a:ln>
                                                    <a:solidFill>
                                                      <a:srgbClr val="C00000"/>
                                                    </a:solidFill>
                                                    <a:effectLst/>
                                                    <a:uLnTx/>
                                                    <a:uFillTx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kumimoji="0" lang="en-US" sz="1800" b="0" i="1" u="none" strike="noStrike" kern="1200" cap="none" spc="0" normalizeH="0" baseline="0" noProof="0" smtClean="0">
                                                    <a:ln>
                                                      <a:noFill/>
                                                    </a:ln>
                                                    <a:solidFill>
                                                      <a:srgbClr val="C00000"/>
                                                    </a:solidFill>
                                                    <a:effectLst/>
                                                    <a:uLnTx/>
                                                    <a:uFillTx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𝑓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kumimoji="0" lang="en-US" sz="1800" b="0" i="1" u="none" strike="noStrike" kern="1200" cap="none" spc="0" normalizeH="0" baseline="0" noProof="0" smtClean="0">
                                                    <a:ln>
                                                      <a:noFill/>
                                                    </a:ln>
                                                    <a:solidFill>
                                                      <a:srgbClr val="C00000"/>
                                                    </a:solidFill>
                                                    <a:effectLst/>
                                                    <a:uLnTx/>
                                                    <a:uFillTx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</m:sub>
                                        </m:sSub>
                                      </m:e>
                                    </m:d>
                                    <m:r>
                                      <a:rPr kumimoji="0" lang="en-US" sz="18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, </m:t>
                                    </m:r>
                                    <m:sSub>
                                      <m:sSubPr>
                                        <m:ctrlPr>
                                          <a:rPr kumimoji="0" lang="en-US" sz="1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70C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0" lang="en-US" sz="1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70C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𝑒</m:t>
                                        </m:r>
                                      </m:e>
                                      <m:sub>
                                        <m:r>
                                          <a:rPr kumimoji="0" lang="en-US" sz="1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70C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7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→</m:t>
                                </m:r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{</m:t>
                                </m:r>
                                <m: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  <m: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+2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kumimoji="0" lang="en-US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r>
                                      <a:rPr kumimoji="0" lang="en-US" sz="18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C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  <m:r>
                                      <a:rPr kumimoji="0" lang="en-US" sz="18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↦</m:t>
                                    </m:r>
                                    <m:r>
                                      <a:rPr kumimoji="0" lang="en-US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C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4,</m:t>
                                    </m:r>
                                    <m:r>
                                      <a:rPr kumimoji="0" lang="en-US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C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𝑦</m:t>
                                    </m:r>
                                    <m:r>
                                      <a:rPr kumimoji="0" lang="en-US" sz="18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↦</m:t>
                                    </m:r>
                                    <m:r>
                                      <a:rPr kumimoji="0" lang="en-US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C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4</m:t>
                                    </m:r>
                                  </m:e>
                                </m:d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US" b="0" dirty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+2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kumimoji="0" lang="en-US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r>
                                      <a:rPr kumimoji="0" lang="en-US" sz="18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C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  <m:r>
                                      <a:rPr kumimoji="0" lang="en-US" sz="18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↦</m:t>
                                    </m:r>
                                    <m:r>
                                      <a:rPr kumimoji="0" lang="en-US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C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4,</m:t>
                                    </m:r>
                                    <m:r>
                                      <a:rPr kumimoji="0" lang="en-US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C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𝑦</m:t>
                                    </m:r>
                                    <m:r>
                                      <a:rPr kumimoji="0" lang="en-US" sz="18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↦</m:t>
                                    </m:r>
                                    <m:r>
                                      <a:rPr kumimoji="0" lang="en-US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C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4</m:t>
                                    </m:r>
                                  </m:e>
                                </m:d>
                              </m:oMath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d>
                                  <m:dPr>
                                    <m:ctrlPr>
                                      <a:rPr kumimoji="0" lang="en-US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kumimoji="0" lang="en-US" sz="1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kumimoji="0" lang="en-US" sz="1800" b="0" i="0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𝑥</m:t>
                                        </m:r>
                                        <m:r>
                                          <a:rPr kumimoji="0" lang="en-US" sz="1800" b="0" i="0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↦</m:t>
                                        </m:r>
                                        <m:r>
                                          <a:rPr kumimoji="0" lang="en-US" sz="1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2,</m:t>
                                        </m:r>
                                        <m:r>
                                          <a:rPr kumimoji="0" lang="en-US" sz="1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𝑦</m:t>
                                        </m:r>
                                        <m:r>
                                          <a:rPr kumimoji="0" lang="en-US" sz="1800" b="0" i="0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↦</m:t>
                                        </m:r>
                                        <m:r>
                                          <a:rPr kumimoji="0" lang="en-US" sz="1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4, </m:t>
                                        </m:r>
                                        <m:sSub>
                                          <m:sSubPr>
                                            <m:ctrlPr>
                                              <a:rPr kumimoji="0" lang="en-US" sz="1800" b="0" i="1" u="none" strike="noStrike" kern="1200" cap="none" spc="0" normalizeH="0" baseline="0" noProof="0" smtClean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srgbClr val="C00000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0" lang="en-US" sz="1800" b="0" i="1" u="none" strike="noStrike" kern="1200" cap="none" spc="0" normalizeH="0" baseline="0" noProof="0" smtClean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srgbClr val="C00000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𝑓</m:t>
                                            </m:r>
                                          </m:e>
                                          <m:sub>
                                            <m:r>
                                              <a:rPr kumimoji="0" lang="en-US" sz="1800" b="0" i="1" u="none" strike="noStrike" kern="1200" cap="none" spc="0" normalizeH="0" baseline="0" noProof="0" smtClean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srgbClr val="C00000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r>
                                          <a:rPr kumimoji="0" lang="en-US" sz="1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↦</m:t>
                                        </m:r>
                                        <m:sSub>
                                          <m:sSubPr>
                                            <m:ctrlPr>
                                              <a:rPr kumimoji="0" lang="en-US" sz="1800" b="0" i="1" u="none" strike="noStrike" kern="1200" cap="none" spc="0" normalizeH="0" baseline="0" noProof="0" smtClean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srgbClr val="C00000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0" lang="en-US" sz="1800" b="0" i="1" u="none" strike="noStrike" kern="1200" cap="none" spc="0" normalizeH="0" baseline="0" noProof="0" smtClean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srgbClr val="C00000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𝐶</m:t>
                                            </m:r>
                                          </m:e>
                                          <m:sub>
                                            <m:sSub>
                                              <m:sSubPr>
                                                <m:ctrlPr>
                                                  <a:rPr kumimoji="0" lang="en-US" sz="1800" b="0" i="1" u="none" strike="noStrike" kern="1200" cap="none" spc="0" normalizeH="0" baseline="0" noProof="0" smtClean="0">
                                                    <a:ln>
                                                      <a:noFill/>
                                                    </a:ln>
                                                    <a:solidFill>
                                                      <a:srgbClr val="C00000"/>
                                                    </a:solidFill>
                                                    <a:effectLst/>
                                                    <a:uLnTx/>
                                                    <a:uFillTx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kumimoji="0" lang="en-US" sz="1800" b="0" i="1" u="none" strike="noStrike" kern="1200" cap="none" spc="0" normalizeH="0" baseline="0" noProof="0" smtClean="0">
                                                    <a:ln>
                                                      <a:noFill/>
                                                    </a:ln>
                                                    <a:solidFill>
                                                      <a:srgbClr val="C00000"/>
                                                    </a:solidFill>
                                                    <a:effectLst/>
                                                    <a:uLnTx/>
                                                    <a:uFillTx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𝑓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kumimoji="0" lang="en-US" sz="1800" b="0" i="1" u="none" strike="noStrike" kern="1200" cap="none" spc="0" normalizeH="0" baseline="0" noProof="0" smtClean="0">
                                                    <a:ln>
                                                      <a:noFill/>
                                                    </a:ln>
                                                    <a:solidFill>
                                                      <a:srgbClr val="C00000"/>
                                                    </a:solidFill>
                                                    <a:effectLst/>
                                                    <a:uLnTx/>
                                                    <a:uFillTx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sub>
                                        </m:sSub>
                                        <m:r>
                                          <a:rPr kumimoji="0" lang="en-US" sz="1800" b="0" i="0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,</m:t>
                                        </m:r>
                                        <m:sSub>
                                          <m:sSubPr>
                                            <m:ctrlPr>
                                              <a:rPr kumimoji="0" lang="en-US" sz="1800" b="0" i="1" u="none" strike="noStrike" kern="1200" cap="none" spc="0" normalizeH="0" baseline="0" noProof="0" smtClean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srgbClr val="C00000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0" lang="en-US" sz="1800" b="0" i="1" u="none" strike="noStrike" kern="1200" cap="none" spc="0" normalizeH="0" baseline="0" noProof="0" smtClean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srgbClr val="C00000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𝑓</m:t>
                                            </m:r>
                                          </m:e>
                                          <m:sub>
                                            <m:r>
                                              <a:rPr kumimoji="0" lang="en-US" sz="1800" b="0" i="1" u="none" strike="noStrike" kern="1200" cap="none" spc="0" normalizeH="0" baseline="0" noProof="0" smtClean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srgbClr val="C00000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r>
                                          <a:rPr kumimoji="0" lang="en-US" sz="1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↦</m:t>
                                        </m:r>
                                        <m:sSub>
                                          <m:sSubPr>
                                            <m:ctrlPr>
                                              <a:rPr kumimoji="0" lang="en-US" sz="1800" b="0" i="1" u="none" strike="noStrike" kern="1200" cap="none" spc="0" normalizeH="0" baseline="0" noProof="0" smtClean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srgbClr val="C00000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0" lang="en-US" sz="1800" b="0" i="1" u="none" strike="noStrike" kern="1200" cap="none" spc="0" normalizeH="0" baseline="0" noProof="0" smtClean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srgbClr val="C00000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𝐶</m:t>
                                            </m:r>
                                          </m:e>
                                          <m:sub>
                                            <m:sSub>
                                              <m:sSubPr>
                                                <m:ctrlPr>
                                                  <a:rPr kumimoji="0" lang="en-US" sz="1800" b="0" i="1" u="none" strike="noStrike" kern="1200" cap="none" spc="0" normalizeH="0" baseline="0" noProof="0" smtClean="0">
                                                    <a:ln>
                                                      <a:noFill/>
                                                    </a:ln>
                                                    <a:solidFill>
                                                      <a:srgbClr val="C00000"/>
                                                    </a:solidFill>
                                                    <a:effectLst/>
                                                    <a:uLnTx/>
                                                    <a:uFillTx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kumimoji="0" lang="en-US" sz="1800" b="0" i="1" u="none" strike="noStrike" kern="1200" cap="none" spc="0" normalizeH="0" baseline="0" noProof="0" smtClean="0">
                                                    <a:ln>
                                                      <a:noFill/>
                                                    </a:ln>
                                                    <a:solidFill>
                                                      <a:srgbClr val="C00000"/>
                                                    </a:solidFill>
                                                    <a:effectLst/>
                                                    <a:uLnTx/>
                                                    <a:uFillTx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𝑓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kumimoji="0" lang="en-US" sz="1800" b="0" i="1" u="none" strike="noStrike" kern="1200" cap="none" spc="0" normalizeH="0" baseline="0" noProof="0" smtClean="0">
                                                    <a:ln>
                                                      <a:noFill/>
                                                    </a:ln>
                                                    <a:solidFill>
                                                      <a:srgbClr val="C00000"/>
                                                    </a:solidFill>
                                                    <a:effectLst/>
                                                    <a:uLnTx/>
                                                    <a:uFillTx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</m:sub>
                                        </m:sSub>
                                      </m:e>
                                    </m:d>
                                    <m:r>
                                      <a:rPr kumimoji="0" lang="en-US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C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, </m:t>
                                    </m:r>
                                    <m:r>
                                      <a:rPr kumimoji="0" lang="en-US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C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→2</m:t>
                                </m:r>
                              </m:oMath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e>
                                </m:d>
                                <m:d>
                                  <m:dPr>
                                    <m:ctrlPr>
                                      <a:rPr kumimoji="0" lang="en-US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kumimoji="0" lang="en-US" sz="1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kumimoji="0" lang="en-US" sz="1800" b="0" i="0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𝑥</m:t>
                                        </m:r>
                                        <m:r>
                                          <a:rPr kumimoji="0" lang="en-US" sz="1800" b="0" i="0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↦</m:t>
                                        </m:r>
                                        <m:r>
                                          <a:rPr kumimoji="0" lang="en-US" sz="1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4,</m:t>
                                        </m:r>
                                        <m:r>
                                          <a:rPr kumimoji="0" lang="en-US" sz="1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𝑦</m:t>
                                        </m:r>
                                        <m:r>
                                          <a:rPr kumimoji="0" lang="en-US" sz="1800" b="0" i="0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↦</m:t>
                                        </m:r>
                                        <m:r>
                                          <a:rPr kumimoji="0" lang="en-US" sz="1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2</m:t>
                                        </m:r>
                                      </m:e>
                                    </m:d>
                                    <m:r>
                                      <a:rPr kumimoji="0" lang="en-US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C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,</m:t>
                                    </m:r>
                                    <m:d>
                                      <m:d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+2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d>
                                  </m:e>
                                </m:d>
                                <m:r>
                                  <a:rPr kumimoji="0" lang="en-US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→</m:t>
                                </m:r>
                                <m:r>
                                  <a:rPr kumimoji="0" lang="en-US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C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8 </m:t>
                                </m:r>
                                <m:r>
                                  <a:rPr kumimoji="0" lang="en-US" sz="1800" b="0" i="0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(</m:t>
                                </m:r>
                                <m:r>
                                  <m:rPr>
                                    <m:sty m:val="p"/>
                                  </m:rPr>
                                  <a:rPr kumimoji="0" lang="en-US" sz="1800" b="0" i="0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result</m:t>
                                </m:r>
                                <m:r>
                                  <a:rPr kumimoji="0" lang="en-US" sz="1800" b="0" i="0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br>
                            <a:rPr lang="en-US" b="0" i="0" dirty="0">
                              <a:solidFill>
                                <a:schemeClr val="tx1"/>
                              </a:solidFill>
                            </a:rPr>
                          </a:br>
                          <a:endParaRPr lang="en-US" b="0" i="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7440175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9" name="Table 18">
                <a:extLst>
                  <a:ext uri="{FF2B5EF4-FFF2-40B4-BE49-F238E27FC236}">
                    <a16:creationId xmlns:a16="http://schemas.microsoft.com/office/drawing/2014/main" id="{6D9D86C5-8E00-4AFE-84A0-29DD7784A7A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64491321"/>
                  </p:ext>
                </p:extLst>
              </p:nvPr>
            </p:nvGraphicFramePr>
            <p:xfrm>
              <a:off x="4766702" y="1469719"/>
              <a:ext cx="6587098" cy="2676717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587098">
                      <a:extLst>
                        <a:ext uri="{9D8B030D-6E8A-4147-A177-3AD203B41FA5}">
                          <a16:colId xmlns:a16="http://schemas.microsoft.com/office/drawing/2014/main" val="69063459"/>
                        </a:ext>
                      </a:extLst>
                    </a:gridCol>
                  </a:tblGrid>
                  <a:tr h="40887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193" r="-385" b="-57187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96681492"/>
                      </a:ext>
                    </a:extLst>
                  </a:tr>
                  <a:tr h="40887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193" t="-96970" r="-385" b="-45454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87308088"/>
                      </a:ext>
                    </a:extLst>
                  </a:tr>
                  <a:tr h="185896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193" t="-44218" r="-385" b="-204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7440175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107118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42DC6B-DB13-8E97-A94E-9510C506A3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D7177E-83FC-F6F6-E898-EB70EA9902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640"/>
            <a:ext cx="10515600" cy="1325563"/>
          </a:xfrm>
        </p:spPr>
        <p:txBody>
          <a:bodyPr/>
          <a:lstStyle/>
          <a:p>
            <a:r>
              <a:rPr lang="en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Assignment </a:t>
            </a:r>
            <a:r>
              <a:rPr lang="en" b="1" dirty="0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Solution</a:t>
            </a:r>
            <a:endParaRPr lang="en-US" b="1" dirty="0">
              <a:solidFill>
                <a:srgbClr val="0070C0"/>
              </a:solidFill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3B2EE6F9-0F51-EEE2-5872-19C1C512FE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2644" y="282120"/>
            <a:ext cx="1781856" cy="103347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1C7B31-1540-1BD3-C8B2-BE85DD1B5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38</a:t>
            </a:fld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139A983-A7B0-F7BF-4D6E-F966C27CDCED}"/>
              </a:ext>
            </a:extLst>
          </p:cNvPr>
          <p:cNvCxnSpPr/>
          <p:nvPr/>
        </p:nvCxnSpPr>
        <p:spPr>
          <a:xfrm flipH="1" flipV="1">
            <a:off x="7420303" y="4929352"/>
            <a:ext cx="1030014" cy="34170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4C1664E-EE94-9699-2FC4-903525D0F576}"/>
                  </a:ext>
                </a:extLst>
              </p:cNvPr>
              <p:cNvSpPr txBox="1"/>
              <p:nvPr/>
            </p:nvSpPr>
            <p:spPr>
              <a:xfrm>
                <a:off x="396072" y="1692461"/>
                <a:ext cx="3842270" cy="23083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𝑙𝑒𝑡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=2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𝑙𝑒𝑡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=4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𝑙𝑒𝑡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.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𝑙𝑒𝑡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.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d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3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>
                  <a:latin typeface="Avenir Book" panose="02000503020000020003" pitchFamily="2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4C1664E-EE94-9699-2FC4-903525D0F5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072" y="1692461"/>
                <a:ext cx="3842270" cy="2308324"/>
              </a:xfrm>
              <a:prstGeom prst="rect">
                <a:avLst/>
              </a:prstGeom>
              <a:blipFill>
                <a:blip r:embed="rId4"/>
                <a:stretch>
                  <a:fillRect b="-2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le 9">
                <a:extLst>
                  <a:ext uri="{FF2B5EF4-FFF2-40B4-BE49-F238E27FC236}">
                    <a16:creationId xmlns:a16="http://schemas.microsoft.com/office/drawing/2014/main" id="{F7F165CC-9F02-FD0A-B560-06E99F98D85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69459952"/>
                  </p:ext>
                </p:extLst>
              </p:nvPr>
            </p:nvGraphicFramePr>
            <p:xfrm>
              <a:off x="396072" y="4890809"/>
              <a:ext cx="7867724" cy="183388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933862">
                      <a:extLst>
                        <a:ext uri="{9D8B030D-6E8A-4147-A177-3AD203B41FA5}">
                          <a16:colId xmlns:a16="http://schemas.microsoft.com/office/drawing/2014/main" val="246733756"/>
                        </a:ext>
                      </a:extLst>
                    </a:gridCol>
                    <a:gridCol w="3933862">
                      <a:extLst>
                        <a:ext uri="{9D8B030D-6E8A-4147-A177-3AD203B41FA5}">
                          <a16:colId xmlns:a16="http://schemas.microsoft.com/office/drawing/2014/main" val="201308278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800" b="0" dirty="0"/>
                            <a:t>Variable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b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800" b="0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r>
                                <a:rPr lang="en-US" sz="1800" b="0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800" b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800" b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1800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b="0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  <m:r>
                                    <a:rPr lang="en-US" sz="1800" b="0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sz="1800" b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sz="1800" b="0" smtClean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sz="1800" b="0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r>
                                <a:rPr lang="en-US" sz="1800" b="0" smtClean="0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sz="1800" b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800" b="0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r>
                            <a:rPr lang="en-US" sz="1800" dirty="0"/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843954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/>
                            <a:t>App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b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800" b="0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r>
                                <a:rPr lang="en-US" sz="1800" b="0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sz="1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1800" b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800" b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18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1800" b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1800" b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1800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b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  <m:r>
                                  <a:rPr lang="en-US" sz="1800" b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d>
                                  <m:d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b="0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  <m:r>
                                      <a:rPr lang="en-US" sz="1800" b="0" smtClean="0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sSub>
                                      <m:sSubPr>
                                        <m:ctrlPr>
                                          <a:rPr lang="en-US" sz="18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b>
                                        <m:r>
                                          <a:rPr lang="en-US" sz="1800" b="0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sz="1800" b="0" smtClean="0">
                                    <a:latin typeface="Cambria Math" panose="02040503050406030204" pitchFamily="18" charset="0"/>
                                  </a:rPr>
                                  <m:t>→{</m:t>
                                </m:r>
                                <m:r>
                                  <a:rPr lang="en-US" sz="1800" b="0" smtClean="0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  <m:r>
                                  <a:rPr lang="en-US" sz="1800" b="0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sz="1800" b="0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  <m:r>
                                  <a:rPr lang="en-US" sz="1800" b="0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sz="1800" b="0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  <m:r>
                                  <a:rPr lang="en-US" sz="1800" b="0" smtClean="0"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US" sz="1800" b="0" dirty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b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d>
                                <m:r>
                                  <a:rPr lang="en-US" sz="1800" b="0" smtClean="0"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r>
                                  <a:rPr lang="en-US" sz="1800" b="0" smtClean="0">
                                    <a:latin typeface="Cambria Math" panose="02040503050406030204" pitchFamily="18" charset="0"/>
                                  </a:rPr>
                                  <m:t>𝐸𝑥𝑡𝑟𝑎𝑐𝑡</m:t>
                                </m:r>
                                <m:r>
                                  <a:rPr lang="en-US" sz="1800" b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sz="18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  <m:r>
                                  <a:rPr lang="en-US" sz="1800" b="0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18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sz="1800" b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  <m:r>
                                  <a:rPr lang="en-US" sz="1800" b="0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en-US" sz="18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sz="1800" b="0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0" dirty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b="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</m:d>
                                <m:r>
                                  <a:rPr lang="en-US" sz="1800" b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d>
                                  <m:d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b="0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  <m:r>
                                      <a:rPr lang="en-US" sz="1800" b="0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sz="1800" b="0" i="1" smtClean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smtClean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b>
                                        <m:r>
                                          <a:rPr lang="en-US" sz="1800" b="0" smtClean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sz="1800" b="0" smtClean="0">
                                    <a:latin typeface="Cambria Math" panose="02040503050406030204" pitchFamily="18" charset="0"/>
                                  </a:rPr>
                                  <m:t>→</m:t>
                                </m:r>
                                <m:sSub>
                                  <m:sSubPr>
                                    <m:ctrlPr>
                                      <a:rPr lang="en-US" sz="18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1800" b="0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0" dirty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b="0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e>
                                </m:d>
                                <m:r>
                                  <a:rPr lang="en-US" sz="1800" b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d>
                                  <m:d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18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𝐸</m:t>
                                        </m:r>
                                      </m:e>
                                      <m:sub>
                                        <m:r>
                                          <a:rPr lang="en-US" sz="1800" b="0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sub>
                                    </m:sSub>
                                    <m:r>
                                      <a:rPr lang="en-US" sz="1800" b="0" smtClean="0">
                                        <a:latin typeface="Cambria Math" panose="02040503050406030204" pitchFamily="18" charset="0"/>
                                      </a:rPr>
                                      <m:t>[</m:t>
                                    </m:r>
                                    <m:sSub>
                                      <m:sSubPr>
                                        <m:ctrlPr>
                                          <a:rPr lang="en-US" sz="18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1800" b="0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sub>
                                    </m:sSub>
                                    <m:r>
                                      <a:rPr lang="en-US" sz="1800" b="0" smtClean="0">
                                        <a:latin typeface="Cambria Math" panose="02040503050406030204" pitchFamily="18" charset="0"/>
                                      </a:rPr>
                                      <m:t>↦</m:t>
                                    </m:r>
                                    <m:sSub>
                                      <m:sSubPr>
                                        <m:ctrlPr>
                                          <a:rPr lang="en-US" sz="1800" b="0" i="1" smtClean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smtClean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en-US" sz="1800" b="0" smtClean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sub>
                                    </m:sSub>
                                    <m:r>
                                      <a:rPr lang="en-US" sz="1800" b="0" smtClean="0">
                                        <a:latin typeface="Cambria Math" panose="02040503050406030204" pitchFamily="18" charset="0"/>
                                      </a:rPr>
                                      <m:t>], </m:t>
                                    </m:r>
                                    <m:sSub>
                                      <m:sSubPr>
                                        <m:ctrlPr>
                                          <a:rPr lang="en-US" sz="18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b>
                                        <m:r>
                                          <a:rPr lang="en-US" sz="1800" b="0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sz="1800" b="0" smtClean="0">
                                    <a:latin typeface="Cambria Math" panose="02040503050406030204" pitchFamily="18" charset="0"/>
                                  </a:rPr>
                                  <m:t>→</m:t>
                                </m:r>
                                <m:r>
                                  <a:rPr lang="en-US" sz="1800" b="0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oMath>
                            </m:oMathPara>
                          </a14:m>
                          <a:br>
                            <a:rPr lang="en-US" sz="1800" b="0" dirty="0"/>
                          </a:b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b="0" smtClean="0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e>
                              </m:d>
                            </m:oMath>
                          </a14:m>
                          <a:r>
                            <a:rPr lang="en-US" sz="1800" b="0" dirty="0"/>
                            <a:t> 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b="0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  <m:r>
                                    <a:rPr lang="en-US" sz="1800" b="0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sSub>
                                    <m:sSubPr>
                                      <m:ctrlP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b="0" smtClean="0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en-US" sz="1800" b="0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sz="1800" b="0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sSub>
                                    <m:sSubPr>
                                      <m:ctrlP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b="0" smtClean="0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en-US" sz="1800" b="0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1800" b="0" smtClean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sz="1800" b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oMath>
                          </a14:m>
                          <a:r>
                            <a:rPr lang="en-US" sz="1800" dirty="0"/>
                            <a:t> </a:t>
                          </a:r>
                          <a:endParaRPr lang="en-US" sz="1800" b="0" i="1" dirty="0">
                            <a:latin typeface="Cambria Math" panose="020405030504060302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092811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le 9">
                <a:extLst>
                  <a:ext uri="{FF2B5EF4-FFF2-40B4-BE49-F238E27FC236}">
                    <a16:creationId xmlns:a16="http://schemas.microsoft.com/office/drawing/2014/main" id="{F7F165CC-9F02-FD0A-B560-06E99F98D85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69459952"/>
                  </p:ext>
                </p:extLst>
              </p:nvPr>
            </p:nvGraphicFramePr>
            <p:xfrm>
              <a:off x="396072" y="4890809"/>
              <a:ext cx="7867724" cy="183388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933862">
                      <a:extLst>
                        <a:ext uri="{9D8B030D-6E8A-4147-A177-3AD203B41FA5}">
                          <a16:colId xmlns:a16="http://schemas.microsoft.com/office/drawing/2014/main" val="246733756"/>
                        </a:ext>
                      </a:extLst>
                    </a:gridCol>
                    <a:gridCol w="3933862">
                      <a:extLst>
                        <a:ext uri="{9D8B030D-6E8A-4147-A177-3AD203B41FA5}">
                          <a16:colId xmlns:a16="http://schemas.microsoft.com/office/drawing/2014/main" val="201308278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323" t="-6897" r="-100645" b="-4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00323" t="-6897" r="-645" b="-41724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84395472"/>
                      </a:ext>
                    </a:extLst>
                  </a:tr>
                  <a:tr h="14630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323" t="-26724" r="-100645" b="-43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00323" t="-26724" r="-645" b="-431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0928116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F5ECE1F-FE2F-28E7-220C-0F4EEB7D4213}"/>
              </a:ext>
            </a:extLst>
          </p:cNvPr>
          <p:cNvCxnSpPr/>
          <p:nvPr/>
        </p:nvCxnSpPr>
        <p:spPr>
          <a:xfrm>
            <a:off x="396072" y="4712980"/>
            <a:ext cx="1138842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4EADD69-7B67-8A54-4BAA-26283B607449}"/>
              </a:ext>
            </a:extLst>
          </p:cNvPr>
          <p:cNvCxnSpPr>
            <a:cxnSpLocks/>
          </p:cNvCxnSpPr>
          <p:nvPr/>
        </p:nvCxnSpPr>
        <p:spPr>
          <a:xfrm>
            <a:off x="4614203" y="1315596"/>
            <a:ext cx="0" cy="339738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9" name="Table 18">
                <a:extLst>
                  <a:ext uri="{FF2B5EF4-FFF2-40B4-BE49-F238E27FC236}">
                    <a16:creationId xmlns:a16="http://schemas.microsoft.com/office/drawing/2014/main" id="{1F4CD4BA-EC70-6C28-05A1-B3230771F33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02379248"/>
                  </p:ext>
                </p:extLst>
              </p:nvPr>
            </p:nvGraphicFramePr>
            <p:xfrm>
              <a:off x="4766702" y="1343500"/>
              <a:ext cx="6587098" cy="317665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587098">
                      <a:extLst>
                        <a:ext uri="{9D8B030D-6E8A-4147-A177-3AD203B41FA5}">
                          <a16:colId xmlns:a16="http://schemas.microsoft.com/office/drawing/2014/main" val="6906345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kumimoji="0" lang="en-US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r>
                                      <a:rPr kumimoji="0" lang="en-US" sz="18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[</m:t>
                                    </m:r>
                                    <m:r>
                                      <a:rPr kumimoji="0" lang="en-US" sz="18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C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  <m:r>
                                      <a:rPr kumimoji="0" lang="en-US" sz="18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↦</m:t>
                                    </m:r>
                                    <m:r>
                                      <a:rPr kumimoji="0" lang="en-US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C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2,</m:t>
                                    </m:r>
                                    <m:r>
                                      <a:rPr kumimoji="0" lang="en-US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C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𝑦</m:t>
                                    </m:r>
                                    <m:r>
                                      <a:rPr kumimoji="0" lang="en-US" sz="18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↦</m:t>
                                    </m:r>
                                    <m:r>
                                      <a:rPr kumimoji="0" lang="en-US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C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4, </m:t>
                                    </m:r>
                                    <m:sSub>
                                      <m:sSubPr>
                                        <m:ctrlPr>
                                          <a:rPr kumimoji="0" lang="en-US" sz="1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0" lang="en-US" sz="1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kumimoji="0" lang="en-US" sz="1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kumimoji="0" lang="en-US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↦</m:t>
                                    </m:r>
                                    <m:sSub>
                                      <m:sSubPr>
                                        <m:ctrlPr>
                                          <a:rPr kumimoji="0" lang="en-US" sz="1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0" lang="en-US" sz="1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𝐶</m:t>
                                        </m:r>
                                      </m:e>
                                      <m:sub>
                                        <m:sSub>
                                          <m:sSubPr>
                                            <m:ctrlPr>
                                              <a:rPr kumimoji="0" lang="en-US" sz="1800" b="0" i="1" u="none" strike="noStrike" kern="1200" cap="none" spc="0" normalizeH="0" baseline="0" noProof="0" smtClean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srgbClr val="C00000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0" lang="en-US" sz="1800" b="0" i="1" u="none" strike="noStrike" kern="1200" cap="none" spc="0" normalizeH="0" baseline="0" noProof="0" smtClean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srgbClr val="C00000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𝑓</m:t>
                                            </m:r>
                                          </m:e>
                                          <m:sub>
                                            <m:r>
                                              <a:rPr kumimoji="0" lang="en-US" sz="1800" b="0" i="1" u="none" strike="noStrike" kern="1200" cap="none" spc="0" normalizeH="0" baseline="0" noProof="0" smtClean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srgbClr val="C00000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sub>
                                    </m:sSub>
                                    <m:r>
                                      <a:rPr kumimoji="0" lang="en-US" sz="18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C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kumimoji="0" lang="en-US" sz="1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0" lang="en-US" sz="1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kumimoji="0" lang="en-US" sz="1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kumimoji="0" lang="en-US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↦</m:t>
                                    </m:r>
                                    <m:sSub>
                                      <m:sSubPr>
                                        <m:ctrlPr>
                                          <a:rPr kumimoji="0" lang="en-US" sz="1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0" lang="en-US" sz="1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𝐶</m:t>
                                        </m:r>
                                      </m:e>
                                      <m:sub>
                                        <m:sSub>
                                          <m:sSubPr>
                                            <m:ctrlPr>
                                              <a:rPr kumimoji="0" lang="en-US" sz="1800" b="0" i="1" u="none" strike="noStrike" kern="1200" cap="none" spc="0" normalizeH="0" baseline="0" noProof="0" smtClean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srgbClr val="C00000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0" lang="en-US" sz="1800" b="0" i="1" u="none" strike="noStrike" kern="1200" cap="none" spc="0" normalizeH="0" baseline="0" noProof="0" smtClean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srgbClr val="C00000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𝑓</m:t>
                                            </m:r>
                                          </m:e>
                                          <m:sub>
                                            <m:r>
                                              <a:rPr kumimoji="0" lang="en-US" sz="1800" b="0" i="1" u="none" strike="noStrike" kern="1200" cap="none" spc="0" normalizeH="0" baseline="0" noProof="0" smtClean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srgbClr val="C00000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sub>
                                    </m:sSub>
                                    <m:r>
                                      <a:rPr kumimoji="0" lang="en-US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]</m:t>
                                    </m:r>
                                    <m:r>
                                      <a:rPr kumimoji="0" lang="en-US" sz="18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,</m:t>
                                    </m:r>
                                    <m:r>
                                      <a:rPr kumimoji="0" lang="en-US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 </m:t>
                                    </m:r>
                                    <m:sSub>
                                      <m:sSubPr>
                                        <m:ctrlPr>
                                          <a:rPr kumimoji="0" lang="en-US" sz="1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70C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0" lang="en-US" sz="1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70C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𝑒</m:t>
                                        </m:r>
                                      </m:e>
                                      <m:sub>
                                        <m:r>
                                          <a:rPr kumimoji="0" lang="en-US" sz="1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70C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5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9668149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kumimoji="0" lang="en-US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r>
                                      <a:rPr kumimoji="0" lang="en-US" sz="18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[</m:t>
                                    </m:r>
                                    <m:r>
                                      <a:rPr kumimoji="0" lang="en-US" sz="18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C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  <m:r>
                                      <a:rPr kumimoji="0" lang="en-US" sz="18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↦</m:t>
                                    </m:r>
                                    <m:r>
                                      <a:rPr kumimoji="0" lang="en-US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C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2,</m:t>
                                    </m:r>
                                    <m:r>
                                      <a:rPr kumimoji="0" lang="en-US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C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𝑦</m:t>
                                    </m:r>
                                    <m:r>
                                      <a:rPr kumimoji="0" lang="en-US" sz="18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↦</m:t>
                                    </m:r>
                                    <m:r>
                                      <a:rPr kumimoji="0" lang="en-US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C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4, </m:t>
                                    </m:r>
                                    <m:sSub>
                                      <m:sSubPr>
                                        <m:ctrlPr>
                                          <a:rPr kumimoji="0" lang="en-US" sz="1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0" lang="en-US" sz="1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kumimoji="0" lang="en-US" sz="1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kumimoji="0" lang="en-US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↦</m:t>
                                    </m:r>
                                    <m:sSub>
                                      <m:sSubPr>
                                        <m:ctrlPr>
                                          <a:rPr kumimoji="0" lang="en-US" sz="1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0" lang="en-US" sz="1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𝐶</m:t>
                                        </m:r>
                                      </m:e>
                                      <m:sub>
                                        <m:sSub>
                                          <m:sSubPr>
                                            <m:ctrlPr>
                                              <a:rPr kumimoji="0" lang="en-US" sz="1800" b="0" i="1" u="none" strike="noStrike" kern="1200" cap="none" spc="0" normalizeH="0" baseline="0" noProof="0" smtClean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srgbClr val="C00000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0" lang="en-US" sz="1800" b="0" i="1" u="none" strike="noStrike" kern="1200" cap="none" spc="0" normalizeH="0" baseline="0" noProof="0" smtClean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srgbClr val="C00000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𝑓</m:t>
                                            </m:r>
                                          </m:e>
                                          <m:sub>
                                            <m:r>
                                              <a:rPr kumimoji="0" lang="en-US" sz="1800" b="0" i="1" u="none" strike="noStrike" kern="1200" cap="none" spc="0" normalizeH="0" baseline="0" noProof="0" smtClean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srgbClr val="C00000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sub>
                                    </m:sSub>
                                    <m:r>
                                      <a:rPr kumimoji="0" lang="en-US" sz="18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C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kumimoji="0" lang="en-US" sz="1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0" lang="en-US" sz="1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kumimoji="0" lang="en-US" sz="1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kumimoji="0" lang="en-US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↦</m:t>
                                    </m:r>
                                    <m:sSub>
                                      <m:sSubPr>
                                        <m:ctrlPr>
                                          <a:rPr kumimoji="0" lang="en-US" sz="1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0" lang="en-US" sz="1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𝐶</m:t>
                                        </m:r>
                                      </m:e>
                                      <m:sub>
                                        <m:sSub>
                                          <m:sSubPr>
                                            <m:ctrlPr>
                                              <a:rPr kumimoji="0" lang="en-US" sz="1800" b="0" i="1" u="none" strike="noStrike" kern="1200" cap="none" spc="0" normalizeH="0" baseline="0" noProof="0" smtClean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srgbClr val="C00000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0" lang="en-US" sz="1800" b="0" i="1" u="none" strike="noStrike" kern="1200" cap="none" spc="0" normalizeH="0" baseline="0" noProof="0" smtClean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srgbClr val="C00000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𝑓</m:t>
                                            </m:r>
                                          </m:e>
                                          <m:sub>
                                            <m:r>
                                              <a:rPr kumimoji="0" lang="en-US" sz="1800" b="0" i="1" u="none" strike="noStrike" kern="1200" cap="none" spc="0" normalizeH="0" baseline="0" noProof="0" smtClean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srgbClr val="C00000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sub>
                                    </m:sSub>
                                    <m:r>
                                      <a:rPr kumimoji="0" lang="en-US" sz="18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],</m:t>
                                    </m:r>
                                    <m:sSub>
                                      <m:sSub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6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8730808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kumimoji="0" lang="en-US" sz="1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kumimoji="0" lang="en-US" sz="1800" b="0" i="0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𝑥</m:t>
                                        </m:r>
                                        <m:r>
                                          <a:rPr kumimoji="0" lang="en-US" sz="1800" b="0" i="0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↦</m:t>
                                        </m:r>
                                        <m:r>
                                          <a:rPr kumimoji="0" lang="en-US" sz="1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2,</m:t>
                                        </m:r>
                                        <m:r>
                                          <a:rPr kumimoji="0" lang="en-US" sz="1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𝑦</m:t>
                                        </m:r>
                                        <m:r>
                                          <a:rPr kumimoji="0" lang="en-US" sz="1800" b="0" i="0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↦</m:t>
                                        </m:r>
                                        <m:r>
                                          <a:rPr kumimoji="0" lang="en-US" sz="1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4, </m:t>
                                        </m:r>
                                        <m:sSub>
                                          <m:sSubPr>
                                            <m:ctrlPr>
                                              <a:rPr kumimoji="0" lang="en-US" sz="1800" b="0" i="1" u="none" strike="noStrike" kern="1200" cap="none" spc="0" normalizeH="0" baseline="0" noProof="0" smtClean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srgbClr val="C00000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0" lang="en-US" sz="1800" b="0" i="1" u="none" strike="noStrike" kern="1200" cap="none" spc="0" normalizeH="0" baseline="0" noProof="0" smtClean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srgbClr val="C00000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𝑓</m:t>
                                            </m:r>
                                          </m:e>
                                          <m:sub>
                                            <m:r>
                                              <a:rPr kumimoji="0" lang="en-US" sz="1800" b="0" i="1" u="none" strike="noStrike" kern="1200" cap="none" spc="0" normalizeH="0" baseline="0" noProof="0" smtClean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srgbClr val="C00000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r>
                                          <a:rPr kumimoji="0" lang="en-US" sz="1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↦</m:t>
                                        </m:r>
                                        <m:sSub>
                                          <m:sSubPr>
                                            <m:ctrlPr>
                                              <a:rPr kumimoji="0" lang="en-US" sz="1800" b="0" i="1" u="none" strike="noStrike" kern="1200" cap="none" spc="0" normalizeH="0" baseline="0" noProof="0" smtClean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srgbClr val="C00000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0" lang="en-US" sz="1800" b="0" i="1" u="none" strike="noStrike" kern="1200" cap="none" spc="0" normalizeH="0" baseline="0" noProof="0" smtClean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srgbClr val="C00000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𝐶</m:t>
                                            </m:r>
                                          </m:e>
                                          <m:sub>
                                            <m:sSub>
                                              <m:sSubPr>
                                                <m:ctrlPr>
                                                  <a:rPr kumimoji="0" lang="en-US" sz="1800" b="0" i="1" u="none" strike="noStrike" kern="1200" cap="none" spc="0" normalizeH="0" baseline="0" noProof="0" smtClean="0">
                                                    <a:ln>
                                                      <a:noFill/>
                                                    </a:ln>
                                                    <a:solidFill>
                                                      <a:srgbClr val="C00000"/>
                                                    </a:solidFill>
                                                    <a:effectLst/>
                                                    <a:uLnTx/>
                                                    <a:uFillTx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kumimoji="0" lang="en-US" sz="1800" b="0" i="1" u="none" strike="noStrike" kern="1200" cap="none" spc="0" normalizeH="0" baseline="0" noProof="0" smtClean="0">
                                                    <a:ln>
                                                      <a:noFill/>
                                                    </a:ln>
                                                    <a:solidFill>
                                                      <a:srgbClr val="C00000"/>
                                                    </a:solidFill>
                                                    <a:effectLst/>
                                                    <a:uLnTx/>
                                                    <a:uFillTx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𝑓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kumimoji="0" lang="en-US" sz="1800" b="0" i="1" u="none" strike="noStrike" kern="1200" cap="none" spc="0" normalizeH="0" baseline="0" noProof="0" smtClean="0">
                                                    <a:ln>
                                                      <a:noFill/>
                                                    </a:ln>
                                                    <a:solidFill>
                                                      <a:srgbClr val="C00000"/>
                                                    </a:solidFill>
                                                    <a:effectLst/>
                                                    <a:uLnTx/>
                                                    <a:uFillTx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sub>
                                        </m:sSub>
                                        <m:r>
                                          <a:rPr kumimoji="0" lang="en-US" sz="1800" b="0" i="0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,</m:t>
                                        </m:r>
                                        <m:sSub>
                                          <m:sSubPr>
                                            <m:ctrlPr>
                                              <a:rPr kumimoji="0" lang="en-US" sz="1800" b="0" i="1" u="none" strike="noStrike" kern="1200" cap="none" spc="0" normalizeH="0" baseline="0" noProof="0" smtClean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srgbClr val="C00000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0" lang="en-US" sz="1800" b="0" i="1" u="none" strike="noStrike" kern="1200" cap="none" spc="0" normalizeH="0" baseline="0" noProof="0" smtClean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srgbClr val="C00000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𝑓</m:t>
                                            </m:r>
                                          </m:e>
                                          <m:sub>
                                            <m:r>
                                              <a:rPr kumimoji="0" lang="en-US" sz="1800" b="0" i="1" u="none" strike="noStrike" kern="1200" cap="none" spc="0" normalizeH="0" baseline="0" noProof="0" smtClean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srgbClr val="C00000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r>
                                          <a:rPr kumimoji="0" lang="en-US" sz="1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↦</m:t>
                                        </m:r>
                                        <m:sSub>
                                          <m:sSubPr>
                                            <m:ctrlPr>
                                              <a:rPr kumimoji="0" lang="en-US" sz="1800" b="0" i="1" u="none" strike="noStrike" kern="1200" cap="none" spc="0" normalizeH="0" baseline="0" noProof="0" smtClean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srgbClr val="C00000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0" lang="en-US" sz="1800" b="0" i="1" u="none" strike="noStrike" kern="1200" cap="none" spc="0" normalizeH="0" baseline="0" noProof="0" smtClean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srgbClr val="C00000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𝐶</m:t>
                                            </m:r>
                                          </m:e>
                                          <m:sub>
                                            <m:sSub>
                                              <m:sSubPr>
                                                <m:ctrlPr>
                                                  <a:rPr kumimoji="0" lang="en-US" sz="1800" b="0" i="1" u="none" strike="noStrike" kern="1200" cap="none" spc="0" normalizeH="0" baseline="0" noProof="0" smtClean="0">
                                                    <a:ln>
                                                      <a:noFill/>
                                                    </a:ln>
                                                    <a:solidFill>
                                                      <a:srgbClr val="C00000"/>
                                                    </a:solidFill>
                                                    <a:effectLst/>
                                                    <a:uLnTx/>
                                                    <a:uFillTx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kumimoji="0" lang="en-US" sz="1800" b="0" i="1" u="none" strike="noStrike" kern="1200" cap="none" spc="0" normalizeH="0" baseline="0" noProof="0" smtClean="0">
                                                    <a:ln>
                                                      <a:noFill/>
                                                    </a:ln>
                                                    <a:solidFill>
                                                      <a:srgbClr val="C00000"/>
                                                    </a:solidFill>
                                                    <a:effectLst/>
                                                    <a:uLnTx/>
                                                    <a:uFillTx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𝑓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kumimoji="0" lang="en-US" sz="1800" b="0" i="1" u="none" strike="noStrike" kern="1200" cap="none" spc="0" normalizeH="0" baseline="0" noProof="0" smtClean="0">
                                                    <a:ln>
                                                      <a:noFill/>
                                                    </a:ln>
                                                    <a:solidFill>
                                                      <a:srgbClr val="C00000"/>
                                                    </a:solidFill>
                                                    <a:effectLst/>
                                                    <a:uLnTx/>
                                                    <a:uFillTx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</m:sub>
                                        </m:sSub>
                                      </m:e>
                                    </m:d>
                                    <m:r>
                                      <a:rPr kumimoji="0" lang="en-US" sz="18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, </m:t>
                                    </m:r>
                                    <m:sSub>
                                      <m:sSubPr>
                                        <m:ctrlPr>
                                          <a:rPr kumimoji="0" lang="en-US" sz="1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0" lang="en-US" sz="1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kumimoji="0" lang="en-US" sz="1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e>
                                </m:d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→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d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kumimoji="0" lang="en-US" sz="1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kumimoji="0" lang="en-US" sz="1800" b="0" i="0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𝑥</m:t>
                                        </m:r>
                                        <m:r>
                                          <a:rPr kumimoji="0" lang="en-US" sz="1800" b="0" i="0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↦</m:t>
                                        </m:r>
                                        <m:r>
                                          <a:rPr kumimoji="0" lang="en-US" sz="1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2,</m:t>
                                        </m:r>
                                        <m:r>
                                          <a:rPr kumimoji="0" lang="en-US" sz="1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𝑦</m:t>
                                        </m:r>
                                        <m:r>
                                          <a:rPr kumimoji="0" lang="en-US" sz="1800" b="0" i="0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↦</m:t>
                                        </m:r>
                                        <m:r>
                                          <a:rPr kumimoji="0" lang="en-US" sz="1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4, </m:t>
                                        </m:r>
                                        <m:r>
                                          <a:rPr kumimoji="0" lang="en-US" sz="1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𝑓</m:t>
                                        </m:r>
                                        <m:r>
                                          <a:rPr kumimoji="0" lang="en-US" sz="1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↦</m:t>
                                        </m:r>
                                        <m:sSub>
                                          <m:sSubPr>
                                            <m:ctrlPr>
                                              <a:rPr kumimoji="0" lang="en-US" sz="1800" b="0" i="1" u="none" strike="noStrike" kern="1200" cap="none" spc="0" normalizeH="0" baseline="0" noProof="0" smtClean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srgbClr val="C00000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0" lang="en-US" sz="1800" b="0" i="1" u="none" strike="noStrike" kern="1200" cap="none" spc="0" normalizeH="0" baseline="0" noProof="0" smtClean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srgbClr val="C00000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𝐶</m:t>
                                            </m:r>
                                          </m:e>
                                          <m:sub>
                                            <m:r>
                                              <a:rPr kumimoji="0" lang="en-US" sz="1800" b="0" i="1" u="none" strike="noStrike" kern="1200" cap="none" spc="0" normalizeH="0" baseline="0" noProof="0" smtClean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srgbClr val="C00000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𝑓</m:t>
                                            </m:r>
                                            <m:r>
                                              <a:rPr kumimoji="0" lang="en-US" sz="1800" b="0" i="1" u="none" strike="noStrike" kern="1200" cap="none" spc="0" normalizeH="0" baseline="0" noProof="0" smtClean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srgbClr val="C00000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d>
                              </m:oMath>
                            </m:oMathPara>
                          </a14:m>
                          <a:endParaRPr lang="en-US" b="0" dirty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b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d>
                                <m:r>
                                  <a:rPr lang="en-US" sz="1800" b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  <m: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kumimoji="0" lang="en-US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r>
                                      <a:rPr kumimoji="0" lang="en-US" sz="18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C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  <m:r>
                                      <a:rPr kumimoji="0" lang="en-US" sz="18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↦</m:t>
                                    </m:r>
                                    <m:r>
                                      <a:rPr kumimoji="0" lang="en-US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C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2,</m:t>
                                    </m:r>
                                    <m:r>
                                      <a:rPr kumimoji="0" lang="en-US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C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𝑦</m:t>
                                    </m:r>
                                    <m:r>
                                      <a:rPr kumimoji="0" lang="en-US" sz="18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↦</m:t>
                                    </m:r>
                                    <m:r>
                                      <a:rPr kumimoji="0" lang="en-US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C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4, </m:t>
                                    </m:r>
                                    <m:r>
                                      <a:rPr kumimoji="0" lang="en-US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C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𝑓</m:t>
                                    </m:r>
                                    <m:r>
                                      <a:rPr kumimoji="0" lang="en-US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↦</m:t>
                                    </m:r>
                                    <m:sSub>
                                      <m:sSubPr>
                                        <m:ctrlPr>
                                          <a:rPr kumimoji="0" lang="en-US" sz="1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0" lang="en-US" sz="1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𝐶</m:t>
                                        </m:r>
                                      </m:e>
                                      <m:sub>
                                        <m:r>
                                          <a:rPr kumimoji="0" lang="en-US" sz="1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𝑓</m:t>
                                        </m:r>
                                        <m:r>
                                          <a:rPr kumimoji="0" lang="en-US" sz="1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br>
                            <a:rPr lang="en-US" b="0" i="1" dirty="0"/>
                          </a:br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b="0" i="1" dirty="0" smtClean="0"/>
                                <m:t>Let</m:t>
                              </m:r>
                              <m:r>
                                <m:rPr>
                                  <m:nor/>
                                </m:rPr>
                                <a:rPr lang="en-US" b="0" i="1" dirty="0" smtClean="0"/>
                                <m:t>’</m:t>
                              </m:r>
                              <m:r>
                                <m:rPr>
                                  <m:nor/>
                                </m:rPr>
                                <a:rPr lang="en-US" b="0" i="1" dirty="0" smtClean="0"/>
                                <m:t>s</m:t>
                              </m:r>
                              <m:r>
                                <m:rPr>
                                  <m:nor/>
                                </m:rPr>
                                <a:rPr lang="en-US" b="0" i="1" dirty="0" smtClean="0"/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b="0" i="1" dirty="0" smtClean="0"/>
                                <m:t>backtrack</m:t>
                              </m:r>
                              <m:r>
                                <m:rPr>
                                  <m:nor/>
                                </m:rPr>
                                <a:rPr lang="en-US" b="0" i="1" dirty="0" smtClean="0"/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b="0" i="1" dirty="0" smtClean="0"/>
                                <m:t>after</m:t>
                              </m:r>
                              <m:r>
                                <m:rPr>
                                  <m:nor/>
                                </m:rPr>
                                <a:rPr lang="en-US" b="0" i="1" dirty="0" smtClean="0"/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b="0" i="1" dirty="0" smtClean="0"/>
                                <m:t>evaluating</m:t>
                              </m:r>
                              <m:r>
                                <m:rPr>
                                  <m:nor/>
                                </m:rPr>
                                <a:rPr lang="en-US" b="0" i="1" dirty="0" smtClean="0"/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b="0" i="1" dirty="0" smtClean="0"/>
                                <m:t>this</m:t>
                              </m:r>
                              <m:r>
                                <m:rPr>
                                  <m:nor/>
                                </m:rPr>
                                <a:rPr lang="en-US" b="0" i="1" dirty="0" smtClean="0"/>
                                <m:t> (</m:t>
                              </m:r>
                              <m:r>
                                <m:rPr>
                                  <m:nor/>
                                </m:rPr>
                                <a:rPr lang="en-US" b="0" i="1" dirty="0" smtClean="0"/>
                                <m:t>b</m:t>
                              </m:r>
                              <m:r>
                                <m:rPr>
                                  <m:nor/>
                                </m:rPr>
                                <a:rPr lang="en-US" b="0" i="1" dirty="0" smtClean="0"/>
                                <m:t>)</m:t>
                              </m:r>
                            </m:oMath>
                          </a14:m>
                          <a:r>
                            <a:rPr lang="en-US" b="0" i="1" dirty="0"/>
                            <a:t> Done!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b="0" i="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</m:d>
                                <m:r>
                                  <a:rPr lang="en-US" sz="1800" b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d>
                                  <m:d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kumimoji="0" lang="en-US" sz="1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kumimoji="0" lang="en-US" sz="1800" b="0" i="0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𝑥</m:t>
                                        </m:r>
                                        <m:r>
                                          <a:rPr kumimoji="0" lang="en-US" sz="1800" b="0" i="0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↦</m:t>
                                        </m:r>
                                        <m:r>
                                          <a:rPr kumimoji="0" lang="en-US" sz="1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2,</m:t>
                                        </m:r>
                                        <m:r>
                                          <a:rPr kumimoji="0" lang="en-US" sz="1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𝑦</m:t>
                                        </m:r>
                                        <m:r>
                                          <a:rPr kumimoji="0" lang="en-US" sz="1800" b="0" i="0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↦</m:t>
                                        </m:r>
                                        <m:r>
                                          <a:rPr kumimoji="0" lang="en-US" sz="1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4, </m:t>
                                        </m:r>
                                        <m:sSub>
                                          <m:sSubPr>
                                            <m:ctrlPr>
                                              <a:rPr kumimoji="0" lang="en-US" sz="1800" b="0" i="1" u="none" strike="noStrike" kern="1200" cap="none" spc="0" normalizeH="0" baseline="0" noProof="0" smtClean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srgbClr val="C00000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0" lang="en-US" sz="1800" b="0" i="1" u="none" strike="noStrike" kern="1200" cap="none" spc="0" normalizeH="0" baseline="0" noProof="0" smtClean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srgbClr val="C00000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𝑓</m:t>
                                            </m:r>
                                          </m:e>
                                          <m:sub>
                                            <m:r>
                                              <a:rPr kumimoji="0" lang="en-US" sz="1800" b="0" i="1" u="none" strike="noStrike" kern="1200" cap="none" spc="0" normalizeH="0" baseline="0" noProof="0" smtClean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srgbClr val="C00000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r>
                                          <a:rPr kumimoji="0" lang="en-US" sz="1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↦</m:t>
                                        </m:r>
                                        <m:sSub>
                                          <m:sSubPr>
                                            <m:ctrlPr>
                                              <a:rPr kumimoji="0" lang="en-US" sz="1800" b="0" i="1" u="none" strike="noStrike" kern="1200" cap="none" spc="0" normalizeH="0" baseline="0" noProof="0" smtClean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srgbClr val="C00000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0" lang="en-US" sz="1800" b="0" i="1" u="none" strike="noStrike" kern="1200" cap="none" spc="0" normalizeH="0" baseline="0" noProof="0" smtClean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srgbClr val="C00000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𝐶</m:t>
                                            </m:r>
                                          </m:e>
                                          <m:sub>
                                            <m:sSub>
                                              <m:sSubPr>
                                                <m:ctrlPr>
                                                  <a:rPr kumimoji="0" lang="en-US" sz="1800" b="0" i="1" u="none" strike="noStrike" kern="1200" cap="none" spc="0" normalizeH="0" baseline="0" noProof="0" smtClean="0">
                                                    <a:ln>
                                                      <a:noFill/>
                                                    </a:ln>
                                                    <a:solidFill>
                                                      <a:srgbClr val="C00000"/>
                                                    </a:solidFill>
                                                    <a:effectLst/>
                                                    <a:uLnTx/>
                                                    <a:uFillTx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kumimoji="0" lang="en-US" sz="1800" b="0" i="1" u="none" strike="noStrike" kern="1200" cap="none" spc="0" normalizeH="0" baseline="0" noProof="0" smtClean="0">
                                                    <a:ln>
                                                      <a:noFill/>
                                                    </a:ln>
                                                    <a:solidFill>
                                                      <a:srgbClr val="C00000"/>
                                                    </a:solidFill>
                                                    <a:effectLst/>
                                                    <a:uLnTx/>
                                                    <a:uFillTx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𝑓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kumimoji="0" lang="en-US" sz="1800" b="0" i="1" u="none" strike="noStrike" kern="1200" cap="none" spc="0" normalizeH="0" baseline="0" noProof="0" smtClean="0">
                                                    <a:ln>
                                                      <a:noFill/>
                                                    </a:ln>
                                                    <a:solidFill>
                                                      <a:srgbClr val="C00000"/>
                                                    </a:solidFill>
                                                    <a:effectLst/>
                                                    <a:uLnTx/>
                                                    <a:uFillTx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sub>
                                        </m:sSub>
                                        <m:r>
                                          <a:rPr kumimoji="0" lang="en-US" sz="1800" b="0" i="0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,</m:t>
                                        </m:r>
                                        <m:sSub>
                                          <m:sSubPr>
                                            <m:ctrlPr>
                                              <a:rPr kumimoji="0" lang="en-US" sz="1800" b="0" i="1" u="none" strike="noStrike" kern="1200" cap="none" spc="0" normalizeH="0" baseline="0" noProof="0" smtClean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srgbClr val="C00000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0" lang="en-US" sz="1800" b="0" i="1" u="none" strike="noStrike" kern="1200" cap="none" spc="0" normalizeH="0" baseline="0" noProof="0" smtClean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srgbClr val="C00000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𝑓</m:t>
                                            </m:r>
                                          </m:e>
                                          <m:sub>
                                            <m:r>
                                              <a:rPr kumimoji="0" lang="en-US" sz="1800" b="0" i="1" u="none" strike="noStrike" kern="1200" cap="none" spc="0" normalizeH="0" baseline="0" noProof="0" smtClean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srgbClr val="C00000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r>
                                          <a:rPr kumimoji="0" lang="en-US" sz="1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↦</m:t>
                                        </m:r>
                                        <m:sSub>
                                          <m:sSubPr>
                                            <m:ctrlPr>
                                              <a:rPr kumimoji="0" lang="en-US" sz="1800" b="0" i="1" u="none" strike="noStrike" kern="1200" cap="none" spc="0" normalizeH="0" baseline="0" noProof="0" smtClean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srgbClr val="C00000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0" lang="en-US" sz="1800" b="0" i="1" u="none" strike="noStrike" kern="1200" cap="none" spc="0" normalizeH="0" baseline="0" noProof="0" smtClean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srgbClr val="C00000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𝐶</m:t>
                                            </m:r>
                                          </m:e>
                                          <m:sub>
                                            <m:sSub>
                                              <m:sSubPr>
                                                <m:ctrlPr>
                                                  <a:rPr kumimoji="0" lang="en-US" sz="1800" b="0" i="1" u="none" strike="noStrike" kern="1200" cap="none" spc="0" normalizeH="0" baseline="0" noProof="0" smtClean="0">
                                                    <a:ln>
                                                      <a:noFill/>
                                                    </a:ln>
                                                    <a:solidFill>
                                                      <a:srgbClr val="C00000"/>
                                                    </a:solidFill>
                                                    <a:effectLst/>
                                                    <a:uLnTx/>
                                                    <a:uFillTx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kumimoji="0" lang="en-US" sz="1800" b="0" i="1" u="none" strike="noStrike" kern="1200" cap="none" spc="0" normalizeH="0" baseline="0" noProof="0" smtClean="0">
                                                    <a:ln>
                                                      <a:noFill/>
                                                    </a:ln>
                                                    <a:solidFill>
                                                      <a:srgbClr val="C00000"/>
                                                    </a:solidFill>
                                                    <a:effectLst/>
                                                    <a:uLnTx/>
                                                    <a:uFillTx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𝑓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kumimoji="0" lang="en-US" sz="1800" b="0" i="1" u="none" strike="noStrike" kern="1200" cap="none" spc="0" normalizeH="0" baseline="0" noProof="0" smtClean="0">
                                                    <a:ln>
                                                      <a:noFill/>
                                                    </a:ln>
                                                    <a:solidFill>
                                                      <a:srgbClr val="C00000"/>
                                                    </a:solidFill>
                                                    <a:effectLst/>
                                                    <a:uLnTx/>
                                                    <a:uFillTx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</m:sub>
                                        </m:sSub>
                                      </m:e>
                                    </m:d>
                                    <m:r>
                                      <a:rPr lang="en-US" sz="1800" b="0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6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sz="1800" b="0" smtClean="0">
                                    <a:latin typeface="Cambria Math" panose="02040503050406030204" pitchFamily="18" charset="0"/>
                                  </a:rPr>
                                  <m:t>→</m:t>
                                </m:r>
                                <m:r>
                                  <a:rPr lang="en-US" sz="18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oMath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e>
                                </m:d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d>
                                  <m:dPr>
                                    <m:ctrlPr>
                                      <a:rPr kumimoji="0" lang="en-US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kumimoji="0" lang="en-US" sz="1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kumimoji="0" lang="en-US" sz="1800" b="0" i="0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𝑥</m:t>
                                        </m:r>
                                        <m:r>
                                          <a:rPr kumimoji="0" lang="en-US" sz="1800" b="0" i="0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↦</m:t>
                                        </m:r>
                                        <m:r>
                                          <a:rPr kumimoji="0" lang="en-US" sz="1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8,</m:t>
                                        </m:r>
                                        <m:r>
                                          <a:rPr kumimoji="0" lang="en-US" sz="1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𝑦</m:t>
                                        </m:r>
                                        <m:r>
                                          <a:rPr kumimoji="0" lang="en-US" sz="1800" b="0" i="0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↦</m:t>
                                        </m:r>
                                        <m:r>
                                          <a:rPr kumimoji="0" lang="en-US" sz="1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4, </m:t>
                                        </m:r>
                                        <m:r>
                                          <a:rPr kumimoji="0" lang="en-US" sz="1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𝑓</m:t>
                                        </m:r>
                                        <m:r>
                                          <a:rPr kumimoji="0" lang="en-US" sz="1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↦</m:t>
                                        </m:r>
                                        <m:sSub>
                                          <m:sSubPr>
                                            <m:ctrlPr>
                                              <a:rPr kumimoji="0" lang="en-US" sz="1800" b="0" i="1" u="none" strike="noStrike" kern="1200" cap="none" spc="0" normalizeH="0" baseline="0" noProof="0" smtClean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srgbClr val="C00000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0" lang="en-US" sz="1800" b="0" i="1" u="none" strike="noStrike" kern="1200" cap="none" spc="0" normalizeH="0" baseline="0" noProof="0" smtClean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srgbClr val="C00000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𝐶</m:t>
                                            </m:r>
                                          </m:e>
                                          <m:sub>
                                            <m:r>
                                              <a:rPr kumimoji="0" lang="en-US" sz="1800" b="0" i="1" u="none" strike="noStrike" kern="1200" cap="none" spc="0" normalizeH="0" baseline="0" noProof="0" smtClean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srgbClr val="C00000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𝑓</m:t>
                                            </m:r>
                                            <m:r>
                                              <a:rPr kumimoji="0" lang="en-US" sz="1800" b="0" i="1" u="none" strike="noStrike" kern="1200" cap="none" spc="0" normalizeH="0" baseline="0" noProof="0" smtClean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srgbClr val="C00000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  <m:r>
                                      <a:rPr kumimoji="0" lang="en-US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C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,</m:t>
                                    </m:r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d>
                                  </m:e>
                                </m:d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→{</m:t>
                                </m:r>
                                <m: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  <m: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kumimoji="0" lang="en-US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r>
                                      <a:rPr kumimoji="0" lang="en-US" sz="18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C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  <m:r>
                                      <a:rPr kumimoji="0" lang="en-US" sz="18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↦</m:t>
                                    </m:r>
                                    <m:r>
                                      <a:rPr kumimoji="0" lang="en-US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C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8,</m:t>
                                    </m:r>
                                    <m:r>
                                      <a:rPr kumimoji="0" lang="en-US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C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𝑦</m:t>
                                    </m:r>
                                    <m:r>
                                      <a:rPr kumimoji="0" lang="en-US" sz="18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↦</m:t>
                                    </m:r>
                                    <m:r>
                                      <a:rPr kumimoji="0" lang="en-US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C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4, </m:t>
                                    </m:r>
                                    <m:r>
                                      <a:rPr kumimoji="0" lang="en-US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C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𝑓</m:t>
                                    </m:r>
                                    <m:r>
                                      <a:rPr kumimoji="0" lang="en-US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↦</m:t>
                                    </m:r>
                                    <m:sSub>
                                      <m:sSubPr>
                                        <m:ctrlPr>
                                          <a:rPr kumimoji="0" lang="en-US" sz="1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0" lang="en-US" sz="1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𝐶</m:t>
                                        </m:r>
                                      </m:e>
                                      <m:sub>
                                        <m:r>
                                          <a:rPr kumimoji="0" lang="en-US" sz="1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𝑓</m:t>
                                        </m:r>
                                        <m:r>
                                          <a:rPr kumimoji="0" lang="en-US" sz="1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US" b="0" i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7440175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9" name="Table 18">
                <a:extLst>
                  <a:ext uri="{FF2B5EF4-FFF2-40B4-BE49-F238E27FC236}">
                    <a16:creationId xmlns:a16="http://schemas.microsoft.com/office/drawing/2014/main" id="{1F4CD4BA-EC70-6C28-05A1-B3230771F33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02379248"/>
                  </p:ext>
                </p:extLst>
              </p:nvPr>
            </p:nvGraphicFramePr>
            <p:xfrm>
              <a:off x="4766702" y="1343500"/>
              <a:ext cx="6587098" cy="317665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587098">
                      <a:extLst>
                        <a:ext uri="{9D8B030D-6E8A-4147-A177-3AD203B41FA5}">
                          <a16:colId xmlns:a16="http://schemas.microsoft.com/office/drawing/2014/main" val="69063459"/>
                        </a:ext>
                      </a:extLst>
                    </a:gridCol>
                  </a:tblGrid>
                  <a:tr h="40887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193" r="-385" b="-69375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96681492"/>
                      </a:ext>
                    </a:extLst>
                  </a:tr>
                  <a:tr h="40887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193" t="-96970" r="-385" b="-57272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87308088"/>
                      </a:ext>
                    </a:extLst>
                  </a:tr>
                  <a:tr h="235889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193" t="-34946" r="-385" b="-161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7440175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524592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F4791-6F12-004E-C6AB-71CB072CD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640"/>
            <a:ext cx="10515600" cy="1325563"/>
          </a:xfrm>
        </p:spPr>
        <p:txBody>
          <a:bodyPr/>
          <a:lstStyle/>
          <a:p>
            <a:r>
              <a:rPr lang="en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ML </a:t>
            </a:r>
            <a:r>
              <a:rPr lang="en" b="1" dirty="0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Background</a:t>
            </a:r>
            <a:endParaRPr lang="en-US" b="1" dirty="0">
              <a:solidFill>
                <a:srgbClr val="0070C0"/>
              </a:solidFill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AA136CBA-2ACD-BC91-37D6-268B0C7F1C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2644" y="282120"/>
            <a:ext cx="1781856" cy="1033476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2ABBDB-B25E-1052-25C3-A4D02C3BF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3</a:t>
            </a:fld>
            <a:endParaRPr lang="en-US" dirty="0"/>
          </a:p>
        </p:txBody>
      </p:sp>
      <p:pic>
        <p:nvPicPr>
          <p:cNvPr id="1026" name="Picture 2" descr="CSE341 Lecture Notes 2: Introduction to ML">
            <a:extLst>
              <a:ext uri="{FF2B5EF4-FFF2-40B4-BE49-F238E27FC236}">
                <a16:creationId xmlns:a16="http://schemas.microsoft.com/office/drawing/2014/main" id="{8F0BCE9B-D634-2E1E-6150-40AB43047F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2744" y="1537372"/>
            <a:ext cx="4815711" cy="298508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41E9512-9585-0AE8-3F67-42DB2EF95FCD}"/>
              </a:ext>
            </a:extLst>
          </p:cNvPr>
          <p:cNvSpPr txBox="1"/>
          <p:nvPr/>
        </p:nvSpPr>
        <p:spPr>
          <a:xfrm>
            <a:off x="6885650" y="4711297"/>
            <a:ext cx="30748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From </a:t>
            </a:r>
            <a:r>
              <a:rPr lang="en-US" sz="1600" dirty="0" err="1">
                <a:hlinkClick r:id="rId5"/>
              </a:rPr>
              <a:t>Washington.edu</a:t>
            </a:r>
            <a:r>
              <a:rPr lang="en-US" sz="1600" dirty="0">
                <a:hlinkClick r:id="rId5"/>
              </a:rPr>
              <a:t> course page</a:t>
            </a:r>
            <a:endParaRPr lang="en-US" sz="1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3F5135-C147-DA7C-E15B-B02090F4487F}"/>
              </a:ext>
            </a:extLst>
          </p:cNvPr>
          <p:cNvSpPr txBox="1"/>
          <p:nvPr/>
        </p:nvSpPr>
        <p:spPr>
          <a:xfrm>
            <a:off x="6269619" y="5225849"/>
            <a:ext cx="468196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400" b="1" i="0" dirty="0">
                <a:solidFill>
                  <a:srgbClr val="000000"/>
                </a:solidFill>
                <a:effectLst/>
                <a:latin typeface="Avenir Book" panose="02000503020000020003" pitchFamily="2" charset="0"/>
              </a:rPr>
              <a:t>1973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Avenir Book" panose="02000503020000020003" pitchFamily="2" charset="0"/>
              </a:rPr>
              <a:t>: ML invented </a:t>
            </a:r>
            <a:r>
              <a:rPr lang="en-US" sz="1400" dirty="0">
                <a:solidFill>
                  <a:srgbClr val="000000"/>
                </a:solidFill>
                <a:latin typeface="Avenir Book" panose="02000503020000020003" pitchFamily="2" charset="0"/>
              </a:rPr>
              <a:t>towards research in automated theorem provers. Eventually, they found it was more useful as programming language.</a:t>
            </a:r>
            <a:endParaRPr lang="en-US" sz="1400" b="0" i="0" dirty="0">
              <a:solidFill>
                <a:srgbClr val="000000"/>
              </a:solidFill>
              <a:effectLst/>
              <a:latin typeface="Avenir Book" panose="02000503020000020003" pitchFamily="2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A283E73-8047-EA4D-F3F5-260A8AD5DAAB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b="2327"/>
          <a:stretch/>
        </p:blipFill>
        <p:spPr>
          <a:xfrm>
            <a:off x="403171" y="1547863"/>
            <a:ext cx="5327070" cy="381694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29DAFB3-FDC4-97DF-EDD8-6D921CF3858B}"/>
              </a:ext>
            </a:extLst>
          </p:cNvPr>
          <p:cNvSpPr txBox="1"/>
          <p:nvPr/>
        </p:nvSpPr>
        <p:spPr>
          <a:xfrm>
            <a:off x="488578" y="5595181"/>
            <a:ext cx="514006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400" b="1" i="0" dirty="0">
                <a:solidFill>
                  <a:srgbClr val="000000"/>
                </a:solidFill>
                <a:effectLst/>
                <a:latin typeface="Avenir Book" panose="02000503020000020003" pitchFamily="2" charset="0"/>
              </a:rPr>
              <a:t>Example ML code. </a:t>
            </a:r>
            <a:r>
              <a:rPr lang="en-US" sz="1400" i="0" dirty="0">
                <a:solidFill>
                  <a:srgbClr val="000000"/>
                </a:solidFill>
                <a:effectLst/>
                <a:latin typeface="Avenir Book" panose="02000503020000020003" pitchFamily="2" charset="0"/>
              </a:rPr>
              <a:t>You will buil</a:t>
            </a:r>
            <a:r>
              <a:rPr lang="en-US" sz="1400" dirty="0">
                <a:solidFill>
                  <a:srgbClr val="000000"/>
                </a:solidFill>
                <a:latin typeface="Avenir Book" panose="02000503020000020003" pitchFamily="2" charset="0"/>
              </a:rPr>
              <a:t>d a simpler version of ML called </a:t>
            </a:r>
            <a:r>
              <a:rPr lang="en-US" sz="1400" dirty="0" err="1">
                <a:solidFill>
                  <a:srgbClr val="000000"/>
                </a:solidFill>
                <a:latin typeface="Avenir Book" panose="02000503020000020003" pitchFamily="2" charset="0"/>
              </a:rPr>
              <a:t>SimPL</a:t>
            </a:r>
            <a:r>
              <a:rPr lang="en-US" sz="1400" dirty="0">
                <a:solidFill>
                  <a:srgbClr val="000000"/>
                </a:solidFill>
                <a:latin typeface="Avenir Book" panose="02000503020000020003" pitchFamily="2" charset="0"/>
              </a:rPr>
              <a:t>.</a:t>
            </a:r>
            <a:endParaRPr lang="en-US" sz="1400" i="0" dirty="0">
              <a:solidFill>
                <a:srgbClr val="000000"/>
              </a:solidFill>
              <a:effectLst/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4403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3C4A27-7739-2AE7-3533-C9CB75ACE7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CF254-F4BE-6F39-AE01-50CC72C86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640"/>
            <a:ext cx="10515600" cy="1325563"/>
          </a:xfrm>
        </p:spPr>
        <p:txBody>
          <a:bodyPr/>
          <a:lstStyle/>
          <a:p>
            <a:r>
              <a:rPr lang="en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Assignment </a:t>
            </a:r>
            <a:r>
              <a:rPr lang="en" b="1" dirty="0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Solution</a:t>
            </a:r>
            <a:endParaRPr lang="en-US" b="1" dirty="0">
              <a:solidFill>
                <a:srgbClr val="0070C0"/>
              </a:solidFill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1E6B3BF9-2C07-EB98-0204-2AA658BAA2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2644" y="282120"/>
            <a:ext cx="1781856" cy="103347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E2FC0FD-DC6A-5CFC-8D54-E280DF84B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39</a:t>
            </a:fld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AA0ACCD-C8C6-4823-BBB4-DE80093988C4}"/>
              </a:ext>
            </a:extLst>
          </p:cNvPr>
          <p:cNvCxnSpPr/>
          <p:nvPr/>
        </p:nvCxnSpPr>
        <p:spPr>
          <a:xfrm flipH="1" flipV="1">
            <a:off x="7420303" y="4929352"/>
            <a:ext cx="1030014" cy="34170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A2D9ABF-A8D4-8C61-4BFB-111E83408200}"/>
                  </a:ext>
                </a:extLst>
              </p:cNvPr>
              <p:cNvSpPr txBox="1"/>
              <p:nvPr/>
            </p:nvSpPr>
            <p:spPr>
              <a:xfrm>
                <a:off x="396072" y="1692461"/>
                <a:ext cx="3842270" cy="23083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𝑙𝑒𝑡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=2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𝑙𝑒𝑡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=4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𝑙𝑒𝑡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.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𝑙𝑒𝑡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.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d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3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>
                  <a:latin typeface="Avenir Book" panose="02000503020000020003" pitchFamily="2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A2D9ABF-A8D4-8C61-4BFB-111E834082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072" y="1692461"/>
                <a:ext cx="3842270" cy="2308324"/>
              </a:xfrm>
              <a:prstGeom prst="rect">
                <a:avLst/>
              </a:prstGeom>
              <a:blipFill>
                <a:blip r:embed="rId4"/>
                <a:stretch>
                  <a:fillRect b="-2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le 9">
                <a:extLst>
                  <a:ext uri="{FF2B5EF4-FFF2-40B4-BE49-F238E27FC236}">
                    <a16:creationId xmlns:a16="http://schemas.microsoft.com/office/drawing/2014/main" id="{A08A56A2-DB33-AB1B-39C6-D3DE04000AC7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96072" y="4377650"/>
              <a:ext cx="7867724" cy="220472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933862">
                      <a:extLst>
                        <a:ext uri="{9D8B030D-6E8A-4147-A177-3AD203B41FA5}">
                          <a16:colId xmlns:a16="http://schemas.microsoft.com/office/drawing/2014/main" val="246733756"/>
                        </a:ext>
                      </a:extLst>
                    </a:gridCol>
                    <a:gridCol w="3933862">
                      <a:extLst>
                        <a:ext uri="{9D8B030D-6E8A-4147-A177-3AD203B41FA5}">
                          <a16:colId xmlns:a16="http://schemas.microsoft.com/office/drawing/2014/main" val="201308278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800" b="0" dirty="0"/>
                            <a:t>Variable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b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800" b="0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r>
                                <a:rPr lang="en-US" sz="1800" b="0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800" b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800" b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1800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b="0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  <m:r>
                                    <a:rPr lang="en-US" sz="1800" b="0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sz="1800" b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sz="1800" b="0" smtClean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sz="1800" b="0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r>
                                <a:rPr lang="en-US" sz="1800" b="0" smtClean="0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sz="1800" b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800" b="0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r>
                            <a:rPr lang="en-US" sz="1800" dirty="0"/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843954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dirty="0"/>
                            <a:t>Abstraction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b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800" b="0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r>
                                <a:rPr lang="en-US" sz="1800" b="0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800" b="0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en-US" sz="1800" b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800" b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1800" b="0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  <m:r>
                                <a:rPr lang="en-US" sz="1800" b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1800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b="0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  <m:r>
                                    <a:rPr lang="en-US" sz="1800" b="0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sz="1800" b="0" smtClean="0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  <m:r>
                                    <a:rPr lang="en-US" sz="1800" b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1800" b="0" smtClean="0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  <m:r>
                                    <a:rPr lang="en-US" sz="1800" b="0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</m:d>
                              <m:r>
                                <a:rPr lang="en-US" sz="1800" b="0" smtClean="0">
                                  <a:latin typeface="Cambria Math" panose="02040503050406030204" pitchFamily="18" charset="0"/>
                                </a:rPr>
                                <m:t>→{</m:t>
                              </m:r>
                              <m:r>
                                <a:rPr lang="en-US" sz="1800" b="0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en-US" sz="1800" b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800" b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1800" b="0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  <m:r>
                                <a:rPr lang="en-US" sz="1800" b="0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800" b="0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r>
                                <a:rPr lang="en-US" sz="1800" b="0" smtClean="0">
                                  <a:latin typeface="Cambria Math" panose="02040503050406030204" pitchFamily="18" charset="0"/>
                                </a:rPr>
                                <m:t>}</m:t>
                              </m:r>
                            </m:oMath>
                          </a14:m>
                          <a:r>
                            <a:rPr lang="en-US" sz="1800" dirty="0"/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8157159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/>
                            <a:t>App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b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800" b="0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r>
                                <a:rPr lang="en-US" sz="1800" b="0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sz="1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1800" b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800" b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18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1800" b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1800" b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1800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b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  <m:r>
                                  <a:rPr lang="en-US" sz="1800" b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d>
                                  <m:d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b="0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  <m:r>
                                      <a:rPr lang="en-US" sz="1800" b="0" smtClean="0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sSub>
                                      <m:sSubPr>
                                        <m:ctrlPr>
                                          <a:rPr lang="en-US" sz="18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b>
                                        <m:r>
                                          <a:rPr lang="en-US" sz="1800" b="0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sz="1800" b="0" smtClean="0">
                                    <a:latin typeface="Cambria Math" panose="02040503050406030204" pitchFamily="18" charset="0"/>
                                  </a:rPr>
                                  <m:t>→{</m:t>
                                </m:r>
                                <m:r>
                                  <a:rPr lang="en-US" sz="1800" b="0" smtClean="0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  <m:r>
                                  <a:rPr lang="en-US" sz="1800" b="0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sz="1800" b="0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  <m:r>
                                  <a:rPr lang="en-US" sz="1800" b="0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sz="1800" b="0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  <m:r>
                                  <a:rPr lang="en-US" sz="1800" b="0" smtClean="0"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US" sz="1800" b="0" dirty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b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d>
                                <m:r>
                                  <a:rPr lang="en-US" sz="1800" b="0" smtClean="0"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r>
                                  <a:rPr lang="en-US" sz="1800" b="0" smtClean="0">
                                    <a:latin typeface="Cambria Math" panose="02040503050406030204" pitchFamily="18" charset="0"/>
                                  </a:rPr>
                                  <m:t>𝐸𝑥𝑡𝑟𝑎𝑐𝑡</m:t>
                                </m:r>
                                <m:r>
                                  <a:rPr lang="en-US" sz="1800" b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sz="18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  <m:r>
                                  <a:rPr lang="en-US" sz="1800" b="0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18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sz="1800" b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  <m:r>
                                  <a:rPr lang="en-US" sz="1800" b="0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en-US" sz="18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sz="1800" b="0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0" dirty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b="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</m:d>
                                <m:r>
                                  <a:rPr lang="en-US" sz="1800" b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d>
                                  <m:d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b="0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  <m:r>
                                      <a:rPr lang="en-US" sz="1800" b="0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sz="1800" b="0" i="1" smtClean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smtClean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b>
                                        <m:r>
                                          <a:rPr lang="en-US" sz="1800" b="0" smtClean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sz="1800" b="0" smtClean="0">
                                    <a:latin typeface="Cambria Math" panose="02040503050406030204" pitchFamily="18" charset="0"/>
                                  </a:rPr>
                                  <m:t>→</m:t>
                                </m:r>
                                <m:sSub>
                                  <m:sSubPr>
                                    <m:ctrlPr>
                                      <a:rPr lang="en-US" sz="18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1800" b="0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0" dirty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b="0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e>
                                </m:d>
                                <m:r>
                                  <a:rPr lang="en-US" sz="1800" b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d>
                                  <m:d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18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𝐸</m:t>
                                        </m:r>
                                      </m:e>
                                      <m:sub>
                                        <m:r>
                                          <a:rPr lang="en-US" sz="1800" b="0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sub>
                                    </m:sSub>
                                    <m:r>
                                      <a:rPr lang="en-US" sz="1800" b="0" smtClean="0">
                                        <a:latin typeface="Cambria Math" panose="02040503050406030204" pitchFamily="18" charset="0"/>
                                      </a:rPr>
                                      <m:t>[</m:t>
                                    </m:r>
                                    <m:sSub>
                                      <m:sSubPr>
                                        <m:ctrlPr>
                                          <a:rPr lang="en-US" sz="18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1800" b="0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sub>
                                    </m:sSub>
                                    <m:r>
                                      <a:rPr lang="en-US" sz="1800" b="0" smtClean="0">
                                        <a:latin typeface="Cambria Math" panose="02040503050406030204" pitchFamily="18" charset="0"/>
                                      </a:rPr>
                                      <m:t>↦</m:t>
                                    </m:r>
                                    <m:sSub>
                                      <m:sSubPr>
                                        <m:ctrlPr>
                                          <a:rPr lang="en-US" sz="1800" b="0" i="1" smtClean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smtClean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en-US" sz="1800" b="0" smtClean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sub>
                                    </m:sSub>
                                    <m:r>
                                      <a:rPr lang="en-US" sz="1800" b="0" smtClean="0">
                                        <a:latin typeface="Cambria Math" panose="02040503050406030204" pitchFamily="18" charset="0"/>
                                      </a:rPr>
                                      <m:t>], </m:t>
                                    </m:r>
                                    <m:sSub>
                                      <m:sSubPr>
                                        <m:ctrlPr>
                                          <a:rPr lang="en-US" sz="18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b>
                                        <m:r>
                                          <a:rPr lang="en-US" sz="1800" b="0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sz="1800" b="0" smtClean="0">
                                    <a:latin typeface="Cambria Math" panose="02040503050406030204" pitchFamily="18" charset="0"/>
                                  </a:rPr>
                                  <m:t>→</m:t>
                                </m:r>
                                <m:r>
                                  <a:rPr lang="en-US" sz="1800" b="0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oMath>
                            </m:oMathPara>
                          </a14:m>
                          <a:br>
                            <a:rPr lang="en-US" sz="1800" b="0" dirty="0"/>
                          </a:b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b="0" smtClean="0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e>
                              </m:d>
                            </m:oMath>
                          </a14:m>
                          <a:r>
                            <a:rPr lang="en-US" sz="1800" b="0" dirty="0"/>
                            <a:t> 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b="0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  <m:r>
                                    <a:rPr lang="en-US" sz="1800" b="0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sSub>
                                    <m:sSubPr>
                                      <m:ctrlP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b="0" smtClean="0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en-US" sz="1800" b="0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sz="1800" b="0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sSub>
                                    <m:sSubPr>
                                      <m:ctrlP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b="0" smtClean="0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en-US" sz="1800" b="0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1800" b="0" smtClean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sz="1800" b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oMath>
                          </a14:m>
                          <a:r>
                            <a:rPr lang="en-US" sz="1800" dirty="0"/>
                            <a:t> </a:t>
                          </a:r>
                          <a:endParaRPr lang="en-US" sz="1800" b="0" i="1" dirty="0">
                            <a:latin typeface="Cambria Math" panose="020405030504060302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092811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le 9">
                <a:extLst>
                  <a:ext uri="{FF2B5EF4-FFF2-40B4-BE49-F238E27FC236}">
                    <a16:creationId xmlns:a16="http://schemas.microsoft.com/office/drawing/2014/main" id="{A08A56A2-DB33-AB1B-39C6-D3DE04000AC7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96072" y="4377650"/>
              <a:ext cx="7867724" cy="220472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933862">
                      <a:extLst>
                        <a:ext uri="{9D8B030D-6E8A-4147-A177-3AD203B41FA5}">
                          <a16:colId xmlns:a16="http://schemas.microsoft.com/office/drawing/2014/main" val="246733756"/>
                        </a:ext>
                      </a:extLst>
                    </a:gridCol>
                    <a:gridCol w="3933862">
                      <a:extLst>
                        <a:ext uri="{9D8B030D-6E8A-4147-A177-3AD203B41FA5}">
                          <a16:colId xmlns:a16="http://schemas.microsoft.com/office/drawing/2014/main" val="201308278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323" t="-6897" r="-100645" b="-5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00323" t="-6897" r="-645" b="-51724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843954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323" t="-103333" r="-100645" b="-4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00323" t="-103333" r="-645" b="-4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81571594"/>
                      </a:ext>
                    </a:extLst>
                  </a:tr>
                  <a:tr h="14630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323" t="-52586" r="-100645" b="-34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00323" t="-52586" r="-645" b="-344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0928116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305FFCF-13AF-7863-F619-CD724FD37BA6}"/>
              </a:ext>
            </a:extLst>
          </p:cNvPr>
          <p:cNvCxnSpPr/>
          <p:nvPr/>
        </p:nvCxnSpPr>
        <p:spPr>
          <a:xfrm>
            <a:off x="396072" y="4262043"/>
            <a:ext cx="1138842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7B85B39-6949-C702-274B-5B8F6EB23D71}"/>
              </a:ext>
            </a:extLst>
          </p:cNvPr>
          <p:cNvCxnSpPr>
            <a:cxnSpLocks/>
          </p:cNvCxnSpPr>
          <p:nvPr/>
        </p:nvCxnSpPr>
        <p:spPr>
          <a:xfrm>
            <a:off x="4614203" y="1315596"/>
            <a:ext cx="0" cy="294644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9" name="Table 18">
                <a:extLst>
                  <a:ext uri="{FF2B5EF4-FFF2-40B4-BE49-F238E27FC236}">
                    <a16:creationId xmlns:a16="http://schemas.microsoft.com/office/drawing/2014/main" id="{F4244C3F-3564-7E08-2AFC-BF4191F1EFC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14952280"/>
                  </p:ext>
                </p:extLst>
              </p:nvPr>
            </p:nvGraphicFramePr>
            <p:xfrm>
              <a:off x="4852045" y="1586946"/>
              <a:ext cx="6587098" cy="25864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587098">
                      <a:extLst>
                        <a:ext uri="{9D8B030D-6E8A-4147-A177-3AD203B41FA5}">
                          <a16:colId xmlns:a16="http://schemas.microsoft.com/office/drawing/2014/main" val="6906345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kumimoji="0" lang="en-US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r>
                                      <a:rPr kumimoji="0" lang="en-US" sz="18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[</m:t>
                                    </m:r>
                                    <m:r>
                                      <a:rPr kumimoji="0" lang="en-US" sz="18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C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  <m:r>
                                      <a:rPr kumimoji="0" lang="en-US" sz="18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↦</m:t>
                                    </m:r>
                                    <m:r>
                                      <a:rPr kumimoji="0" lang="en-US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C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2,</m:t>
                                    </m:r>
                                    <m:r>
                                      <a:rPr kumimoji="0" lang="en-US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C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𝑦</m:t>
                                    </m:r>
                                    <m:r>
                                      <a:rPr kumimoji="0" lang="en-US" sz="18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↦</m:t>
                                    </m:r>
                                    <m:r>
                                      <a:rPr kumimoji="0" lang="en-US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C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4, </m:t>
                                    </m:r>
                                    <m:sSub>
                                      <m:sSubPr>
                                        <m:ctrlPr>
                                          <a:rPr kumimoji="0" lang="en-US" sz="1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0" lang="en-US" sz="1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kumimoji="0" lang="en-US" sz="1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kumimoji="0" lang="en-US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↦</m:t>
                                    </m:r>
                                    <m:sSub>
                                      <m:sSubPr>
                                        <m:ctrlPr>
                                          <a:rPr kumimoji="0" lang="en-US" sz="1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0" lang="en-US" sz="1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𝐶</m:t>
                                        </m:r>
                                      </m:e>
                                      <m:sub>
                                        <m:sSub>
                                          <m:sSubPr>
                                            <m:ctrlPr>
                                              <a:rPr kumimoji="0" lang="en-US" sz="1800" b="0" i="1" u="none" strike="noStrike" kern="1200" cap="none" spc="0" normalizeH="0" baseline="0" noProof="0" smtClean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srgbClr val="C00000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0" lang="en-US" sz="1800" b="0" i="1" u="none" strike="noStrike" kern="1200" cap="none" spc="0" normalizeH="0" baseline="0" noProof="0" smtClean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srgbClr val="C00000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𝑓</m:t>
                                            </m:r>
                                          </m:e>
                                          <m:sub>
                                            <m:r>
                                              <a:rPr kumimoji="0" lang="en-US" sz="1800" b="0" i="1" u="none" strike="noStrike" kern="1200" cap="none" spc="0" normalizeH="0" baseline="0" noProof="0" smtClean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srgbClr val="C00000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sub>
                                    </m:sSub>
                                    <m:r>
                                      <a:rPr kumimoji="0" lang="en-US" sz="18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C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kumimoji="0" lang="en-US" sz="1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0" lang="en-US" sz="1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kumimoji="0" lang="en-US" sz="1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kumimoji="0" lang="en-US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↦</m:t>
                                    </m:r>
                                    <m:sSub>
                                      <m:sSubPr>
                                        <m:ctrlPr>
                                          <a:rPr kumimoji="0" lang="en-US" sz="1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0" lang="en-US" sz="1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𝐶</m:t>
                                        </m:r>
                                      </m:e>
                                      <m:sub>
                                        <m:sSub>
                                          <m:sSubPr>
                                            <m:ctrlPr>
                                              <a:rPr kumimoji="0" lang="en-US" sz="1800" b="0" i="1" u="none" strike="noStrike" kern="1200" cap="none" spc="0" normalizeH="0" baseline="0" noProof="0" smtClean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srgbClr val="C00000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0" lang="en-US" sz="1800" b="0" i="1" u="none" strike="noStrike" kern="1200" cap="none" spc="0" normalizeH="0" baseline="0" noProof="0" smtClean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srgbClr val="C00000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𝑓</m:t>
                                            </m:r>
                                          </m:e>
                                          <m:sub>
                                            <m:r>
                                              <a:rPr kumimoji="0" lang="en-US" sz="1800" b="0" i="1" u="none" strike="noStrike" kern="1200" cap="none" spc="0" normalizeH="0" baseline="0" noProof="0" smtClean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srgbClr val="C00000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sub>
                                    </m:sSub>
                                    <m:r>
                                      <a:rPr kumimoji="0" lang="en-US" sz="18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],</m:t>
                                    </m:r>
                                    <m:sSub>
                                      <m:sSubPr>
                                        <m:ctrlPr>
                                          <a:rPr kumimoji="0" lang="en-US" sz="1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7030A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0" lang="en-US" sz="18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7030A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𝑒</m:t>
                                        </m:r>
                                      </m:e>
                                      <m:sub>
                                        <m:r>
                                          <a:rPr kumimoji="0" lang="en-US" sz="18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7030A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4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9668149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kumimoji="0" lang="en-US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r>
                                      <a:rPr kumimoji="0" lang="en-US" sz="18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[</m:t>
                                    </m:r>
                                    <m:r>
                                      <a:rPr kumimoji="0" lang="en-US" sz="18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C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  <m:r>
                                      <a:rPr kumimoji="0" lang="en-US" sz="18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↦</m:t>
                                    </m:r>
                                    <m:r>
                                      <a:rPr kumimoji="0" lang="en-US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C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2,</m:t>
                                    </m:r>
                                    <m:r>
                                      <a:rPr kumimoji="0" lang="en-US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C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𝑦</m:t>
                                    </m:r>
                                    <m:r>
                                      <a:rPr kumimoji="0" lang="en-US" sz="18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↦</m:t>
                                    </m:r>
                                    <m:r>
                                      <a:rPr kumimoji="0" lang="en-US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C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4, </m:t>
                                    </m:r>
                                    <m:sSub>
                                      <m:sSubPr>
                                        <m:ctrlPr>
                                          <a:rPr kumimoji="0" lang="en-US" sz="1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0" lang="en-US" sz="1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kumimoji="0" lang="en-US" sz="1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kumimoji="0" lang="en-US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↦</m:t>
                                    </m:r>
                                    <m:sSub>
                                      <m:sSubPr>
                                        <m:ctrlPr>
                                          <a:rPr kumimoji="0" lang="en-US" sz="1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0" lang="en-US" sz="1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𝐶</m:t>
                                        </m:r>
                                      </m:e>
                                      <m:sub>
                                        <m:sSub>
                                          <m:sSubPr>
                                            <m:ctrlPr>
                                              <a:rPr kumimoji="0" lang="en-US" sz="1800" b="0" i="1" u="none" strike="noStrike" kern="1200" cap="none" spc="0" normalizeH="0" baseline="0" noProof="0" smtClean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srgbClr val="C00000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0" lang="en-US" sz="1800" b="0" i="1" u="none" strike="noStrike" kern="1200" cap="none" spc="0" normalizeH="0" baseline="0" noProof="0" smtClean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srgbClr val="C00000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𝑓</m:t>
                                            </m:r>
                                          </m:e>
                                          <m:sub>
                                            <m:r>
                                              <a:rPr kumimoji="0" lang="en-US" sz="1800" b="0" i="1" u="none" strike="noStrike" kern="1200" cap="none" spc="0" normalizeH="0" baseline="0" noProof="0" smtClean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srgbClr val="C00000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sub>
                                    </m:sSub>
                                    <m:r>
                                      <a:rPr kumimoji="0" lang="en-US" sz="18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C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kumimoji="0" lang="en-US" sz="1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0" lang="en-US" sz="1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kumimoji="0" lang="en-US" sz="1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kumimoji="0" lang="en-US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↦</m:t>
                                    </m:r>
                                    <m:sSub>
                                      <m:sSubPr>
                                        <m:ctrlPr>
                                          <a:rPr kumimoji="0" lang="en-US" sz="1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0" lang="en-US" sz="1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𝐶</m:t>
                                        </m:r>
                                      </m:e>
                                      <m:sub>
                                        <m:sSub>
                                          <m:sSubPr>
                                            <m:ctrlPr>
                                              <a:rPr kumimoji="0" lang="en-US" sz="1800" b="0" i="1" u="none" strike="noStrike" kern="1200" cap="none" spc="0" normalizeH="0" baseline="0" noProof="0" smtClean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srgbClr val="C00000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0" lang="en-US" sz="1800" b="0" i="1" u="none" strike="noStrike" kern="1200" cap="none" spc="0" normalizeH="0" baseline="0" noProof="0" smtClean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srgbClr val="C00000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𝑓</m:t>
                                            </m:r>
                                          </m:e>
                                          <m:sub>
                                            <m:r>
                                              <a:rPr kumimoji="0" lang="en-US" sz="1800" b="0" i="1" u="none" strike="noStrike" kern="1200" cap="none" spc="0" normalizeH="0" baseline="0" noProof="0" smtClean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srgbClr val="C00000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sub>
                                    </m:sSub>
                                    <m:r>
                                      <a:rPr kumimoji="0" lang="en-US" sz="18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],</m:t>
                                    </m:r>
                                    <m:sSub>
                                      <m:sSubPr>
                                        <m:ctrlPr>
                                          <a:rPr lang="en-US" i="1" smtClean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5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8730808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  <m:r>
                                <a:rPr lang="en-US" b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[</m:t>
                                  </m:r>
                                  <m:r>
                                    <a:rPr kumimoji="0" lang="en-US" sz="1800" b="0" i="0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C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𝑥</m:t>
                                  </m:r>
                                  <m:r>
                                    <a:rPr kumimoji="0" lang="en-US" sz="1800" b="0" i="0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↦</m:t>
                                  </m:r>
                                  <m:r>
                                    <a:rPr kumimoji="0" lang="en-US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C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2,</m:t>
                                  </m:r>
                                  <m:r>
                                    <a:rPr kumimoji="0" lang="en-US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C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𝑦</m:t>
                                  </m:r>
                                  <m:r>
                                    <a:rPr kumimoji="0" lang="en-US" sz="1800" b="0" i="0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↦</m:t>
                                  </m:r>
                                  <m:r>
                                    <a:rPr kumimoji="0" lang="en-US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C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4, </m:t>
                                  </m:r>
                                  <m:sSub>
                                    <m:sSubPr>
                                      <m:ctrlPr>
                                        <a:rPr kumimoji="0" lang="en-US" sz="18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C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sz="18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C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kumimoji="0" lang="en-US" sz="18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C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kumimoji="0" lang="en-US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↦</m:t>
                                  </m:r>
                                  <m:sSub>
                                    <m:sSubPr>
                                      <m:ctrlPr>
                                        <a:rPr kumimoji="0" lang="en-US" sz="18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C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sz="18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C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kumimoji="0" lang="en-US" sz="18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C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0" lang="en-US" sz="18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C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𝑓</m:t>
                                          </m:r>
                                        </m:e>
                                        <m:sub>
                                          <m:r>
                                            <a:rPr kumimoji="0" lang="en-US" sz="18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C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sub>
                                  </m:sSub>
                                  <m:r>
                                    <a:rPr kumimoji="0" lang="en-US" sz="1800" b="0" i="0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C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kumimoji="0" lang="en-US" sz="18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C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sz="18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C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kumimoji="0" lang="en-US" sz="18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C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kumimoji="0" lang="en-US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↦</m:t>
                                  </m:r>
                                  <m:sSub>
                                    <m:sSubPr>
                                      <m:ctrlPr>
                                        <a:rPr kumimoji="0" lang="en-US" sz="18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C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sz="18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C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kumimoji="0" lang="en-US" sz="18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C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0" lang="en-US" sz="18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C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𝑓</m:t>
                                          </m:r>
                                        </m:e>
                                        <m:sub>
                                          <m:r>
                                            <a:rPr kumimoji="0" lang="en-US" sz="18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C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sub>
                                  </m:sSub>
                                  <m:r>
                                    <a:rPr kumimoji="0" lang="en-US" sz="1800" b="0" i="0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]</m:t>
                                  </m:r>
                                  <m:r>
                                    <a:rPr kumimoji="0" lang="en-US" sz="1800" b="0" i="0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,</m:t>
                                  </m:r>
                                  <m:r>
                                    <a:rPr kumimoji="0" lang="en-US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 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5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b="0" smtClean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kumimoji="0" lang="en-US" sz="18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0" lang="en-US" sz="1800" b="0" i="0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C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𝑥</m:t>
                                      </m:r>
                                      <m:r>
                                        <a:rPr kumimoji="0" lang="en-US" sz="1800" b="0" i="0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↦</m:t>
                                      </m:r>
                                      <m:r>
                                        <a:rPr kumimoji="0" lang="en-US" sz="18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C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8,</m:t>
                                      </m:r>
                                      <m:r>
                                        <a:rPr kumimoji="0" lang="en-US" sz="18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C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𝑦</m:t>
                                      </m:r>
                                      <m:r>
                                        <a:rPr kumimoji="0" lang="en-US" sz="1800" b="0" i="0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↦</m:t>
                                      </m:r>
                                      <m:r>
                                        <a:rPr kumimoji="0" lang="en-US" sz="18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C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4, </m:t>
                                      </m:r>
                                      <m:r>
                                        <a:rPr kumimoji="0" lang="en-US" sz="18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C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𝑓</m:t>
                                      </m:r>
                                      <m:r>
                                        <a:rPr kumimoji="0" lang="en-US" sz="18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↦</m:t>
                                      </m:r>
                                      <m:sSub>
                                        <m:sSubPr>
                                          <m:ctrlPr>
                                            <a:rPr kumimoji="0" lang="en-US" sz="18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C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0" lang="en-US" sz="18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C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𝐶</m:t>
                                          </m:r>
                                        </m:e>
                                        <m:sub>
                                          <m:r>
                                            <a:rPr kumimoji="0" lang="en-US" sz="18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C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𝑓</m:t>
                                          </m:r>
                                          <m:r>
                                            <a:rPr kumimoji="0" lang="en-US" sz="18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C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oMath>
                          </a14:m>
                          <a:r>
                            <a:rPr lang="en-US" b="0" i="1" baseline="-25000" dirty="0"/>
                            <a:t> </a:t>
                          </a:r>
                          <a:r>
                            <a:rPr lang="en-US" b="0" i="1" dirty="0"/>
                            <a:t>Let’s backtrack after evaluating this (a) done!</a:t>
                          </a:r>
                          <a:r>
                            <a:rPr lang="en-US" b="0" i="1" baseline="-25000" dirty="0"/>
                            <a:t> 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kumimoji="0" lang="en-US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r>
                                      <a:rPr kumimoji="0" lang="en-US" sz="18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C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  <m:r>
                                      <a:rPr kumimoji="0" lang="en-US" sz="18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↦</m:t>
                                    </m:r>
                                    <m:r>
                                      <a:rPr kumimoji="0" lang="en-US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C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8,</m:t>
                                    </m:r>
                                    <m:r>
                                      <a:rPr kumimoji="0" lang="en-US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C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𝑦</m:t>
                                    </m:r>
                                    <m:r>
                                      <a:rPr kumimoji="0" lang="en-US" sz="18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↦</m:t>
                                    </m:r>
                                    <m:r>
                                      <a:rPr kumimoji="0" lang="en-US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C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4, </m:t>
                                    </m:r>
                                    <m:r>
                                      <a:rPr kumimoji="0" lang="en-US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C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𝑓</m:t>
                                    </m:r>
                                    <m:r>
                                      <a:rPr kumimoji="0" lang="en-US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↦</m:t>
                                    </m:r>
                                    <m:sSub>
                                      <m:sSubPr>
                                        <m:ctrlPr>
                                          <a:rPr kumimoji="0" lang="en-US" sz="1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0" lang="en-US" sz="1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𝐶</m:t>
                                        </m:r>
                                      </m:e>
                                      <m:sub>
                                        <m:r>
                                          <a:rPr kumimoji="0" lang="en-US" sz="1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𝑓</m:t>
                                        </m:r>
                                        <m:r>
                                          <a:rPr kumimoji="0" lang="en-US" sz="1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kumimoji="0" lang="en-US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r>
                                      <a:rPr kumimoji="0" lang="en-US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3</m:t>
                                    </m:r>
                                  </m:e>
                                </m:d>
                                <m:r>
                                  <a:rPr kumimoji="0" lang="en-US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</m:t>
                                </m:r>
                                <m:d>
                                  <m:dPr>
                                    <m:ctrlPr>
                                      <a:rPr kumimoji="0" lang="en-US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kumimoji="0" lang="en-US" sz="1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kumimoji="0" lang="en-US" sz="1800" b="0" i="0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𝑥</m:t>
                                        </m:r>
                                        <m:r>
                                          <a:rPr kumimoji="0" lang="en-US" sz="1800" b="0" i="0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↦</m:t>
                                        </m:r>
                                        <m:r>
                                          <a:rPr kumimoji="0" lang="en-US" sz="1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2,</m:t>
                                        </m:r>
                                        <m:r>
                                          <a:rPr kumimoji="0" lang="en-US" sz="1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𝑦</m:t>
                                        </m:r>
                                        <m:r>
                                          <a:rPr kumimoji="0" lang="en-US" sz="1800" b="0" i="0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↦</m:t>
                                        </m:r>
                                        <m:r>
                                          <a:rPr kumimoji="0" lang="en-US" sz="1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4, </m:t>
                                        </m:r>
                                        <m:sSub>
                                          <m:sSubPr>
                                            <m:ctrlPr>
                                              <a:rPr kumimoji="0" lang="en-US" sz="1800" b="0" i="1" u="none" strike="noStrike" kern="1200" cap="none" spc="0" normalizeH="0" baseline="0" noProof="0" smtClean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srgbClr val="C00000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0" lang="en-US" sz="1800" b="0" i="1" u="none" strike="noStrike" kern="1200" cap="none" spc="0" normalizeH="0" baseline="0" noProof="0" smtClean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srgbClr val="C00000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𝑓</m:t>
                                            </m:r>
                                          </m:e>
                                          <m:sub>
                                            <m:r>
                                              <a:rPr kumimoji="0" lang="en-US" sz="1800" b="0" i="1" u="none" strike="noStrike" kern="1200" cap="none" spc="0" normalizeH="0" baseline="0" noProof="0" smtClean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srgbClr val="C00000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r>
                                          <a:rPr kumimoji="0" lang="en-US" sz="1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↦</m:t>
                                        </m:r>
                                        <m:sSub>
                                          <m:sSubPr>
                                            <m:ctrlPr>
                                              <a:rPr kumimoji="0" lang="en-US" sz="1800" b="0" i="1" u="none" strike="noStrike" kern="1200" cap="none" spc="0" normalizeH="0" baseline="0" noProof="0" smtClean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srgbClr val="C00000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0" lang="en-US" sz="1800" b="0" i="1" u="none" strike="noStrike" kern="1200" cap="none" spc="0" normalizeH="0" baseline="0" noProof="0" smtClean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srgbClr val="C00000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𝐶</m:t>
                                            </m:r>
                                          </m:e>
                                          <m:sub>
                                            <m:sSub>
                                              <m:sSubPr>
                                                <m:ctrlPr>
                                                  <a:rPr kumimoji="0" lang="en-US" sz="1800" b="0" i="1" u="none" strike="noStrike" kern="1200" cap="none" spc="0" normalizeH="0" baseline="0" noProof="0" smtClean="0">
                                                    <a:ln>
                                                      <a:noFill/>
                                                    </a:ln>
                                                    <a:solidFill>
                                                      <a:srgbClr val="C00000"/>
                                                    </a:solidFill>
                                                    <a:effectLst/>
                                                    <a:uLnTx/>
                                                    <a:uFillTx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kumimoji="0" lang="en-US" sz="1800" b="0" i="1" u="none" strike="noStrike" kern="1200" cap="none" spc="0" normalizeH="0" baseline="0" noProof="0" smtClean="0">
                                                    <a:ln>
                                                      <a:noFill/>
                                                    </a:ln>
                                                    <a:solidFill>
                                                      <a:srgbClr val="C00000"/>
                                                    </a:solidFill>
                                                    <a:effectLst/>
                                                    <a:uLnTx/>
                                                    <a:uFillTx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𝑓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kumimoji="0" lang="en-US" sz="1800" b="0" i="1" u="none" strike="noStrike" kern="1200" cap="none" spc="0" normalizeH="0" baseline="0" noProof="0" smtClean="0">
                                                    <a:ln>
                                                      <a:noFill/>
                                                    </a:ln>
                                                    <a:solidFill>
                                                      <a:srgbClr val="C00000"/>
                                                    </a:solidFill>
                                                    <a:effectLst/>
                                                    <a:uLnTx/>
                                                    <a:uFillTx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sub>
                                        </m:sSub>
                                        <m:r>
                                          <a:rPr kumimoji="0" lang="en-US" sz="1800" b="0" i="0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,</m:t>
                                        </m:r>
                                        <m:sSub>
                                          <m:sSubPr>
                                            <m:ctrlPr>
                                              <a:rPr kumimoji="0" lang="en-US" sz="1800" b="0" i="1" u="none" strike="noStrike" kern="1200" cap="none" spc="0" normalizeH="0" baseline="0" noProof="0" smtClean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srgbClr val="C00000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0" lang="en-US" sz="1800" b="0" i="1" u="none" strike="noStrike" kern="1200" cap="none" spc="0" normalizeH="0" baseline="0" noProof="0" smtClean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srgbClr val="C00000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𝑓</m:t>
                                            </m:r>
                                          </m:e>
                                          <m:sub>
                                            <m:r>
                                              <a:rPr kumimoji="0" lang="en-US" sz="1800" b="0" i="1" u="none" strike="noStrike" kern="1200" cap="none" spc="0" normalizeH="0" baseline="0" noProof="0" smtClean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srgbClr val="C00000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r>
                                          <a:rPr kumimoji="0" lang="en-US" sz="1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↦</m:t>
                                        </m:r>
                                        <m:sSub>
                                          <m:sSubPr>
                                            <m:ctrlPr>
                                              <a:rPr kumimoji="0" lang="en-US" sz="1800" b="0" i="1" u="none" strike="noStrike" kern="1200" cap="none" spc="0" normalizeH="0" baseline="0" noProof="0" smtClean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srgbClr val="C00000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0" lang="en-US" sz="1800" b="0" i="1" u="none" strike="noStrike" kern="1200" cap="none" spc="0" normalizeH="0" baseline="0" noProof="0" smtClean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srgbClr val="C00000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𝐶</m:t>
                                            </m:r>
                                          </m:e>
                                          <m:sub>
                                            <m:sSub>
                                              <m:sSubPr>
                                                <m:ctrlPr>
                                                  <a:rPr kumimoji="0" lang="en-US" sz="1800" b="0" i="1" u="none" strike="noStrike" kern="1200" cap="none" spc="0" normalizeH="0" baseline="0" noProof="0" smtClean="0">
                                                    <a:ln>
                                                      <a:noFill/>
                                                    </a:ln>
                                                    <a:solidFill>
                                                      <a:srgbClr val="C00000"/>
                                                    </a:solidFill>
                                                    <a:effectLst/>
                                                    <a:uLnTx/>
                                                    <a:uFillTx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kumimoji="0" lang="en-US" sz="1800" b="0" i="1" u="none" strike="noStrike" kern="1200" cap="none" spc="0" normalizeH="0" baseline="0" noProof="0" smtClean="0">
                                                    <a:ln>
                                                      <a:noFill/>
                                                    </a:ln>
                                                    <a:solidFill>
                                                      <a:srgbClr val="C00000"/>
                                                    </a:solidFill>
                                                    <a:effectLst/>
                                                    <a:uLnTx/>
                                                    <a:uFillTx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𝑓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kumimoji="0" lang="en-US" sz="1800" b="0" i="1" u="none" strike="noStrike" kern="1200" cap="none" spc="0" normalizeH="0" baseline="0" noProof="0" smtClean="0">
                                                    <a:ln>
                                                      <a:noFill/>
                                                    </a:ln>
                                                    <a:solidFill>
                                                      <a:srgbClr val="C00000"/>
                                                    </a:solidFill>
                                                    <a:effectLst/>
                                                    <a:uLnTx/>
                                                    <a:uFillTx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</m:sub>
                                        </m:sSub>
                                      </m:e>
                                    </m:d>
                                    <m:r>
                                      <a:rPr kumimoji="0" lang="en-US" sz="18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, 3</m:t>
                                    </m:r>
                                  </m:e>
                                </m:d>
                                <m:r>
                                  <a:rPr kumimoji="0" lang="en-US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→3</m:t>
                                </m:r>
                              </m:oMath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kumimoji="0" lang="en-US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r>
                                      <a:rPr kumimoji="0" lang="en-US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4</m:t>
                                    </m:r>
                                  </m:e>
                                </m:d>
                                <m:d>
                                  <m:d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18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𝐸</m:t>
                                        </m:r>
                                      </m:e>
                                      <m:sub>
                                        <m:r>
                                          <a:rPr lang="en-US" sz="1800" b="0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sub>
                                    </m:sSub>
                                    <m:r>
                                      <a:rPr lang="en-US" sz="1800" b="0" smtClean="0">
                                        <a:latin typeface="Cambria Math" panose="02040503050406030204" pitchFamily="18" charset="0"/>
                                      </a:rPr>
                                      <m:t>[</m:t>
                                    </m:r>
                                    <m:sSub>
                                      <m:sSubPr>
                                        <m:ctrlPr>
                                          <a:rPr lang="en-US" sz="18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1800" b="0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sub>
                                    </m:sSub>
                                    <m:r>
                                      <a:rPr lang="en-US" sz="1800" b="0" smtClean="0">
                                        <a:latin typeface="Cambria Math" panose="02040503050406030204" pitchFamily="18" charset="0"/>
                                      </a:rPr>
                                      <m:t>↦</m:t>
                                    </m:r>
                                    <m:sSub>
                                      <m:sSubPr>
                                        <m:ctrlPr>
                                          <a:rPr lang="en-US" sz="1800" b="0" i="1" smtClean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smtClean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en-US" sz="1800" b="0" smtClean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sub>
                                    </m:sSub>
                                    <m:r>
                                      <a:rPr lang="en-US" sz="1800" b="0" smtClean="0">
                                        <a:latin typeface="Cambria Math" panose="02040503050406030204" pitchFamily="18" charset="0"/>
                                      </a:rPr>
                                      <m:t>], </m:t>
                                    </m:r>
                                    <m:sSub>
                                      <m:sSubPr>
                                        <m:ctrlPr>
                                          <a:rPr lang="en-US" sz="18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b>
                                        <m:r>
                                          <a:rPr lang="en-US" sz="1800" b="0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ctrlPr>
                                      <a:rPr kumimoji="0" lang="en-US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kumimoji="0" lang="en-US" sz="1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kumimoji="0" lang="en-US" sz="1800" b="0" i="0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𝑥</m:t>
                                        </m:r>
                                        <m:r>
                                          <a:rPr kumimoji="0" lang="en-US" sz="1800" b="0" i="0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↦</m:t>
                                        </m:r>
                                        <m:r>
                                          <a:rPr kumimoji="0" lang="en-US" sz="1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8,</m:t>
                                        </m:r>
                                        <m:r>
                                          <a:rPr kumimoji="0" lang="en-US" sz="1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𝑦</m:t>
                                        </m:r>
                                        <m:r>
                                          <a:rPr kumimoji="0" lang="en-US" sz="1800" b="0" i="0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↦</m:t>
                                        </m:r>
                                        <m:r>
                                          <a:rPr kumimoji="0" lang="en-US" sz="1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3, </m:t>
                                        </m:r>
                                        <m:r>
                                          <a:rPr kumimoji="0" lang="en-US" sz="1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𝑓</m:t>
                                        </m:r>
                                        <m:r>
                                          <a:rPr kumimoji="0" lang="en-US" sz="1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↦</m:t>
                                        </m:r>
                                        <m:sSub>
                                          <m:sSubPr>
                                            <m:ctrlPr>
                                              <a:rPr kumimoji="0" lang="en-US" sz="1800" b="0" i="1" u="none" strike="noStrike" kern="1200" cap="none" spc="0" normalizeH="0" baseline="0" noProof="0" smtClean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srgbClr val="C00000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0" lang="en-US" sz="1800" b="0" i="1" u="none" strike="noStrike" kern="1200" cap="none" spc="0" normalizeH="0" baseline="0" noProof="0" smtClean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srgbClr val="C00000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𝐶</m:t>
                                            </m:r>
                                          </m:e>
                                          <m:sub>
                                            <m:r>
                                              <a:rPr kumimoji="0" lang="en-US" sz="1800" b="0" i="1" u="none" strike="noStrike" kern="1200" cap="none" spc="0" normalizeH="0" baseline="0" noProof="0" smtClean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srgbClr val="C00000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𝑓</m:t>
                                            </m:r>
                                            <m:r>
                                              <a:rPr kumimoji="0" lang="en-US" sz="1800" b="0" i="1" u="none" strike="noStrike" kern="1200" cap="none" spc="0" normalizeH="0" baseline="0" noProof="0" smtClean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srgbClr val="C00000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  <m:r>
                                      <a:rPr kumimoji="0" lang="en-US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C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,</m:t>
                                    </m:r>
                                    <m:d>
                                      <m:d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d>
                                  </m:e>
                                </m:d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→13</m:t>
                                </m:r>
                              </m:oMath>
                            </m:oMathPara>
                          </a14:m>
                          <a:endParaRPr lang="en-US" b="0" i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7440175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9" name="Table 18">
                <a:extLst>
                  <a:ext uri="{FF2B5EF4-FFF2-40B4-BE49-F238E27FC236}">
                    <a16:creationId xmlns:a16="http://schemas.microsoft.com/office/drawing/2014/main" id="{F4244C3F-3564-7E08-2AFC-BF4191F1EFC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14952280"/>
                  </p:ext>
                </p:extLst>
              </p:nvPr>
            </p:nvGraphicFramePr>
            <p:xfrm>
              <a:off x="4852045" y="1586946"/>
              <a:ext cx="6587098" cy="25864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587098">
                      <a:extLst>
                        <a:ext uri="{9D8B030D-6E8A-4147-A177-3AD203B41FA5}">
                          <a16:colId xmlns:a16="http://schemas.microsoft.com/office/drawing/2014/main" val="69063459"/>
                        </a:ext>
                      </a:extLst>
                    </a:gridCol>
                  </a:tblGrid>
                  <a:tr h="40887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193" r="-193" b="-54375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96681492"/>
                      </a:ext>
                    </a:extLst>
                  </a:tr>
                  <a:tr h="40887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193" t="-96970" r="-193" b="-42727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87308088"/>
                      </a:ext>
                    </a:extLst>
                  </a:tr>
                  <a:tr h="176866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193" t="-46429" r="-193" b="-71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7440175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120990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427B7C-9C26-1163-3283-4D54257A59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2D96F0-FB6B-7FF5-57CB-CE91EDEE84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640"/>
            <a:ext cx="10515600" cy="1325563"/>
          </a:xfrm>
        </p:spPr>
        <p:txBody>
          <a:bodyPr/>
          <a:lstStyle/>
          <a:p>
            <a:r>
              <a:rPr lang="en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Assignment </a:t>
            </a:r>
            <a:r>
              <a:rPr lang="en" b="1" dirty="0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Solution</a:t>
            </a:r>
            <a:endParaRPr lang="en-US" b="1" dirty="0">
              <a:solidFill>
                <a:srgbClr val="0070C0"/>
              </a:solidFill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364BFD40-D3A6-978B-99B3-CE0436F380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2644" y="282120"/>
            <a:ext cx="1781856" cy="103347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7C6EF91-FA85-A544-75D9-2D6CF552A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40</a:t>
            </a:fld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0AAAA48-4888-25D5-A23D-E355BD508B54}"/>
              </a:ext>
            </a:extLst>
          </p:cNvPr>
          <p:cNvCxnSpPr/>
          <p:nvPr/>
        </p:nvCxnSpPr>
        <p:spPr>
          <a:xfrm flipH="1" flipV="1">
            <a:off x="7420303" y="4929352"/>
            <a:ext cx="1030014" cy="34170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ABB4782-A285-30DE-6AB5-167CD8DDC4FC}"/>
                  </a:ext>
                </a:extLst>
              </p:cNvPr>
              <p:cNvSpPr txBox="1"/>
              <p:nvPr/>
            </p:nvSpPr>
            <p:spPr>
              <a:xfrm>
                <a:off x="396072" y="1692461"/>
                <a:ext cx="3842270" cy="23083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𝑙𝑒𝑡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=2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𝑙𝑒𝑡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=4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𝑙𝑒𝑡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.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𝑙𝑒𝑡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.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d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3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>
                  <a:latin typeface="Avenir Book" panose="02000503020000020003" pitchFamily="2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ABB4782-A285-30DE-6AB5-167CD8DDC4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072" y="1692461"/>
                <a:ext cx="3842270" cy="2308324"/>
              </a:xfrm>
              <a:prstGeom prst="rect">
                <a:avLst/>
              </a:prstGeom>
              <a:blipFill>
                <a:blip r:embed="rId4"/>
                <a:stretch>
                  <a:fillRect b="-2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4A1423B-E817-E557-BB1B-DD9B2C9F3C59}"/>
              </a:ext>
            </a:extLst>
          </p:cNvPr>
          <p:cNvCxnSpPr>
            <a:cxnSpLocks/>
          </p:cNvCxnSpPr>
          <p:nvPr/>
        </p:nvCxnSpPr>
        <p:spPr>
          <a:xfrm>
            <a:off x="4290593" y="1245258"/>
            <a:ext cx="0" cy="504075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3AF01B5-25C6-C75E-F039-09005FA9B687}"/>
                  </a:ext>
                </a:extLst>
              </p:cNvPr>
              <p:cNvSpPr txBox="1"/>
              <p:nvPr/>
            </p:nvSpPr>
            <p:spPr>
              <a:xfrm>
                <a:off x="4471517" y="1431203"/>
                <a:ext cx="8016932" cy="50133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6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 dirty="0">
                              <a:latin typeface="Cambria Math" panose="02040503050406030204" pitchFamily="18" charset="0"/>
                            </a:rPr>
                            <m:t>.,</m:t>
                          </m:r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𝑙𝑒𝑡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=2 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sz="1600" dirty="0">
                  <a:solidFill>
                    <a:srgbClr val="0070C0"/>
                  </a:solidFill>
                </a:endParaRPr>
              </a:p>
              <a:p>
                <a:pPr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kumimoji="0" lang="en-US" sz="16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kumimoji="0" lang="en-US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sz="16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𝑥</m:t>
                              </m:r>
                              <m:r>
                                <a:rPr kumimoji="0" lang="en-US" sz="16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↦</m:t>
                              </m:r>
                              <m:r>
                                <a:rPr kumimoji="0" lang="en-US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2</m:t>
                              </m:r>
                            </m:e>
                          </m:d>
                          <m:r>
                            <a:rPr kumimoji="0" lang="en-US" sz="16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,</m:t>
                          </m:r>
                          <m:d>
                            <m:dPr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𝑙𝑒𝑡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=4 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sz="1600" dirty="0"/>
              </a:p>
              <a:p>
                <a:pPr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16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[</m:t>
                          </m:r>
                          <m:r>
                            <a:rPr kumimoji="0" lang="en-US" sz="16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𝑥</m:t>
                          </m:r>
                          <m:r>
                            <a:rPr kumimoji="0" lang="en-US" sz="16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↦</m:t>
                          </m:r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2,</m:t>
                          </m:r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𝑦</m:t>
                          </m:r>
                          <m:r>
                            <a:rPr kumimoji="0" lang="en-US" sz="16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↦</m:t>
                          </m:r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4</m:t>
                          </m:r>
                          <m:r>
                            <a:rPr kumimoji="0" lang="en-US" sz="16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],</m:t>
                          </m:r>
                          <m:d>
                            <m:dPr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𝑙𝑒𝑡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160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1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en-US" sz="1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1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en-US" sz="1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1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d>
                                <m:dPr>
                                  <m:ctrlPr>
                                    <a:rPr lang="en-US" sz="16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16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+2</m:t>
                                  </m:r>
                                  <m:r>
                                    <a:rPr lang="en-US" sz="16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lang="en-US" sz="1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  <a:p>
                <a:pPr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16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[</m:t>
                          </m:r>
                          <m:r>
                            <a:rPr kumimoji="0" lang="en-US" sz="16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𝑥</m:t>
                          </m:r>
                          <m:r>
                            <a:rPr kumimoji="0" lang="en-US" sz="16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↦</m:t>
                          </m:r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2,</m:t>
                          </m:r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𝑦</m:t>
                          </m:r>
                          <m:r>
                            <a:rPr kumimoji="0" lang="en-US" sz="16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↦</m:t>
                          </m:r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4, </m:t>
                          </m:r>
                          <m:sSub>
                            <m:sSubPr>
                              <m:ctrlPr>
                                <a:rPr kumimoji="0" lang="en-US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𝑓</m:t>
                              </m:r>
                            </m:e>
                            <m:sub>
                              <m:r>
                                <a:rPr kumimoji="0" lang="en-US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</m:sub>
                          </m:sSub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↦</m:t>
                          </m:r>
                          <m:sSub>
                            <m:sSubPr>
                              <m:ctrlPr>
                                <a:rPr kumimoji="0" lang="en-US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𝐶</m:t>
                              </m:r>
                            </m:e>
                            <m:sub>
                              <m:r>
                                <a:rPr kumimoji="0" lang="en-US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𝑓</m:t>
                              </m:r>
                              <m:r>
                                <a:rPr kumimoji="0" lang="en-US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</m:sub>
                          </m:sSub>
                          <m:r>
                            <a:rPr kumimoji="0" lang="en-US" sz="16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],</m:t>
                          </m:r>
                          <m:d>
                            <m:dPr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𝑙𝑒𝑡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160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1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1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en-US" sz="1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1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en-US" sz="1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1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d>
                                <m:dPr>
                                  <m:ctrlPr>
                                    <a:rPr lang="en-US" sz="16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16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16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16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sz="1600" dirty="0">
                  <a:solidFill>
                    <a:srgbClr val="7030A0"/>
                  </a:solidFill>
                </a:endParaRPr>
              </a:p>
              <a:p>
                <a:pPr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16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[</m:t>
                          </m:r>
                          <m:r>
                            <a:rPr kumimoji="0" lang="en-US" sz="16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𝑥</m:t>
                          </m:r>
                          <m:r>
                            <a:rPr kumimoji="0" lang="en-US" sz="16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↦</m:t>
                          </m:r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2,</m:t>
                          </m:r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𝑦</m:t>
                          </m:r>
                          <m:r>
                            <a:rPr kumimoji="0" lang="en-US" sz="16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↦</m:t>
                          </m:r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4, </m:t>
                          </m:r>
                          <m:sSub>
                            <m:sSubPr>
                              <m:ctrlPr>
                                <a:rPr kumimoji="0" lang="en-US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𝑓</m:t>
                              </m:r>
                            </m:e>
                            <m:sub>
                              <m:r>
                                <a:rPr kumimoji="0" lang="en-US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</m:sub>
                          </m:sSub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↦</m:t>
                          </m:r>
                          <m:sSub>
                            <m:sSubPr>
                              <m:ctrlPr>
                                <a:rPr kumimoji="0" lang="en-US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𝐶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kumimoji="0" lang="en-US" sz="16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C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16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C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kumimoji="0" lang="en-US" sz="16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C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</m:sSub>
                          <m:r>
                            <a:rPr kumimoji="0" lang="en-US" sz="16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,</m:t>
                          </m:r>
                          <m:sSub>
                            <m:sSubPr>
                              <m:ctrlPr>
                                <a:rPr kumimoji="0" lang="en-US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𝑓</m:t>
                              </m:r>
                            </m:e>
                            <m:sub>
                              <m:r>
                                <a:rPr kumimoji="0" lang="en-US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2</m:t>
                              </m:r>
                            </m:sub>
                          </m:sSub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↦</m:t>
                          </m:r>
                          <m:sSub>
                            <m:sSubPr>
                              <m:ctrlPr>
                                <a:rPr kumimoji="0" lang="en-US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𝐶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kumimoji="0" lang="en-US" sz="16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C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16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C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kumimoji="0" lang="en-US" sz="16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C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2</m:t>
                                  </m:r>
                                </m:sub>
                              </m:sSub>
                            </m:sub>
                          </m:sSub>
                          <m:r>
                            <a:rPr kumimoji="0" lang="en-US" sz="16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],</m:t>
                          </m:r>
                          <m:sSub>
                            <m:sSubPr>
                              <m:ctrlPr>
                                <a:rPr lang="en-US" sz="16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1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  <m:r>
                            <a:rPr lang="en-US" sz="1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m:rPr>
                              <m:nor/>
                            </m:rPr>
                            <a:rPr lang="en-US" sz="1600" i="1" dirty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;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𝑛𝑒𝑒𝑑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  <a:p>
                <a:pPr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16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[</m:t>
                          </m:r>
                          <m:r>
                            <a:rPr kumimoji="0" lang="en-US" sz="16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𝑥</m:t>
                          </m:r>
                          <m:r>
                            <a:rPr kumimoji="0" lang="en-US" sz="16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↦</m:t>
                          </m:r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2,</m:t>
                          </m:r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𝑦</m:t>
                          </m:r>
                          <m:r>
                            <a:rPr kumimoji="0" lang="en-US" sz="16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↦</m:t>
                          </m:r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4, </m:t>
                          </m:r>
                          <m:sSub>
                            <m:sSubPr>
                              <m:ctrlPr>
                                <a:rPr kumimoji="0" lang="en-US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𝑓</m:t>
                              </m:r>
                            </m:e>
                            <m:sub>
                              <m:r>
                                <a:rPr kumimoji="0" lang="en-US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</m:sub>
                          </m:sSub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↦</m:t>
                          </m:r>
                          <m:sSub>
                            <m:sSubPr>
                              <m:ctrlPr>
                                <a:rPr kumimoji="0" lang="en-US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𝐶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kumimoji="0" lang="en-US" sz="16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C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16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C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kumimoji="0" lang="en-US" sz="16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C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</m:sSub>
                          <m:r>
                            <a:rPr kumimoji="0" lang="en-US" sz="16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,</m:t>
                          </m:r>
                          <m:sSub>
                            <m:sSubPr>
                              <m:ctrlPr>
                                <a:rPr kumimoji="0" lang="en-US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𝑓</m:t>
                              </m:r>
                            </m:e>
                            <m:sub>
                              <m:r>
                                <a:rPr kumimoji="0" lang="en-US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2</m:t>
                              </m:r>
                            </m:sub>
                          </m:sSub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↦</m:t>
                          </m:r>
                          <m:sSub>
                            <m:sSubPr>
                              <m:ctrlPr>
                                <a:rPr kumimoji="0" lang="en-US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𝐶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kumimoji="0" lang="en-US" sz="16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C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16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C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kumimoji="0" lang="en-US" sz="16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C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2</m:t>
                                  </m:r>
                                </m:sub>
                              </m:sSub>
                            </m:sub>
                          </m:sSub>
                          <m:r>
                            <a:rPr kumimoji="0" lang="en-US" sz="16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],</m:t>
                          </m:r>
                          <m:sSub>
                            <m:sSubPr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16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16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e>
                      </m:d>
                      <m:r>
                        <a:rPr lang="en-US" sz="1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𝑛𝑒𝑒𝑑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600" b="0" dirty="0">
                  <a:solidFill>
                    <a:srgbClr val="7030A0"/>
                  </a:solidFill>
                </a:endParaRPr>
              </a:p>
              <a:p>
                <a:pPr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16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[</m:t>
                          </m:r>
                          <m:r>
                            <a:rPr kumimoji="0" lang="en-US" sz="16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𝑥</m:t>
                          </m:r>
                          <m:r>
                            <a:rPr kumimoji="0" lang="en-US" sz="16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↦</m:t>
                          </m:r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2,</m:t>
                          </m:r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𝑦</m:t>
                          </m:r>
                          <m:r>
                            <a:rPr kumimoji="0" lang="en-US" sz="16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↦</m:t>
                          </m:r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4, </m:t>
                          </m:r>
                          <m:sSub>
                            <m:sSubPr>
                              <m:ctrlPr>
                                <a:rPr kumimoji="0" lang="en-US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𝑓</m:t>
                              </m:r>
                            </m:e>
                            <m:sub>
                              <m:r>
                                <a:rPr kumimoji="0" lang="en-US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</m:sub>
                          </m:sSub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↦</m:t>
                          </m:r>
                          <m:sSub>
                            <m:sSubPr>
                              <m:ctrlPr>
                                <a:rPr kumimoji="0" lang="en-US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𝐶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kumimoji="0" lang="en-US" sz="16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C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16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C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kumimoji="0" lang="en-US" sz="16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C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</m:sSub>
                          <m:r>
                            <a:rPr kumimoji="0" lang="en-US" sz="16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,</m:t>
                          </m:r>
                          <m:sSub>
                            <m:sSubPr>
                              <m:ctrlPr>
                                <a:rPr kumimoji="0" lang="en-US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𝑓</m:t>
                              </m:r>
                            </m:e>
                            <m:sub>
                              <m:r>
                                <a:rPr kumimoji="0" lang="en-US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2</m:t>
                              </m:r>
                            </m:sub>
                          </m:sSub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↦</m:t>
                          </m:r>
                          <m:sSub>
                            <m:sSubPr>
                              <m:ctrlPr>
                                <a:rPr kumimoji="0" lang="en-US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𝐶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kumimoji="0" lang="en-US" sz="16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C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16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C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kumimoji="0" lang="en-US" sz="16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C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2</m:t>
                                  </m:r>
                                </m:sub>
                              </m:sSub>
                            </m:sub>
                          </m:sSub>
                          <m:r>
                            <a:rPr kumimoji="0" lang="en-US" sz="16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],</m:t>
                          </m:r>
                          <m:sSub>
                            <m:sSubPr>
                              <m:ctrlPr>
                                <a:rPr lang="en-US" sz="16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1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b>
                          </m:sSub>
                          <m:r>
                            <a:rPr lang="en-US" sz="1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m:rPr>
                              <m:nor/>
                            </m:rPr>
                            <a:rPr lang="en-US" sz="1600" i="1" dirty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;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𝑛𝑒𝑒𝑑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  <a:p>
                <a:pPr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16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[</m:t>
                          </m:r>
                          <m:r>
                            <a:rPr kumimoji="0" lang="en-US" sz="16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𝑥</m:t>
                          </m:r>
                          <m:r>
                            <a:rPr kumimoji="0" lang="en-US" sz="16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↦</m:t>
                          </m:r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2,</m:t>
                          </m:r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𝑦</m:t>
                          </m:r>
                          <m:r>
                            <a:rPr kumimoji="0" lang="en-US" sz="16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↦</m:t>
                          </m:r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4, </m:t>
                          </m:r>
                          <m:sSub>
                            <m:sSubPr>
                              <m:ctrlPr>
                                <a:rPr kumimoji="0" lang="en-US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𝑓</m:t>
                              </m:r>
                            </m:e>
                            <m:sub>
                              <m:r>
                                <a:rPr kumimoji="0" lang="en-US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</m:sub>
                          </m:sSub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↦</m:t>
                          </m:r>
                          <m:sSub>
                            <m:sSubPr>
                              <m:ctrlPr>
                                <a:rPr kumimoji="0" lang="en-US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𝐶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kumimoji="0" lang="en-US" sz="16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C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16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C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kumimoji="0" lang="en-US" sz="16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C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</m:sSub>
                          <m:r>
                            <a:rPr kumimoji="0" lang="en-US" sz="16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,</m:t>
                          </m:r>
                          <m:sSub>
                            <m:sSubPr>
                              <m:ctrlPr>
                                <a:rPr kumimoji="0" lang="en-US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𝑓</m:t>
                              </m:r>
                            </m:e>
                            <m:sub>
                              <m:r>
                                <a:rPr kumimoji="0" lang="en-US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2</m:t>
                              </m:r>
                            </m:sub>
                          </m:sSub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↦</m:t>
                          </m:r>
                          <m:sSub>
                            <m:sSubPr>
                              <m:ctrlPr>
                                <a:rPr kumimoji="0" lang="en-US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𝐶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kumimoji="0" lang="en-US" sz="16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C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16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C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kumimoji="0" lang="en-US" sz="16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C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2</m:t>
                                  </m:r>
                                </m:sub>
                              </m:sSub>
                            </m:sub>
                          </m:sSub>
                          <m:r>
                            <a:rPr kumimoji="0" lang="en-US" sz="16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],</m:t>
                          </m:r>
                          <m:sSub>
                            <m:sSubPr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</a:rPr>
                        <m:t>→{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.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6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↦</m:t>
                          </m:r>
                          <m:r>
                            <a:rPr lang="en-US" sz="16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4,</m:t>
                          </m:r>
                          <m:r>
                            <a:rPr lang="en-US" sz="16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16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↦</m:t>
                          </m:r>
                          <m:r>
                            <a:rPr lang="en-US" sz="16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  <a:p>
                <a:pPr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:</m:t>
                      </m:r>
                      <m:d>
                        <m:dPr>
                          <m:ctrlPr>
                            <a:rPr lang="en-US" sz="1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16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6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↦</m:t>
                          </m:r>
                          <m:r>
                            <a:rPr lang="en-US" sz="16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2,</m:t>
                          </m:r>
                          <m:r>
                            <a:rPr lang="en-US" sz="16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16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↦</m:t>
                          </m:r>
                          <m:r>
                            <a:rPr lang="en-US" sz="16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4, </m:t>
                          </m:r>
                          <m:sSub>
                            <m:sSubPr>
                              <m:ctrlPr>
                                <a:rPr lang="en-US" sz="1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1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↦</m:t>
                          </m:r>
                          <m:sSub>
                            <m:sSubPr>
                              <m:ctrlPr>
                                <a:rPr lang="en-US" sz="1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16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sz="16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1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↦</m:t>
                          </m:r>
                          <m:sSub>
                            <m:sSubPr>
                              <m:ctrlPr>
                                <a:rPr lang="en-US" sz="1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16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sz="16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],</m:t>
                          </m:r>
                          <m:sSub>
                            <m:sSubPr>
                              <m:ctrlPr>
                                <a:rPr lang="en-US" sz="1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1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b>
                          </m:sSub>
                          <m:r>
                            <a:rPr lang="en-US" sz="1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m:rPr>
                              <m:nor/>
                            </m:rPr>
                            <a:rPr lang="en-US" sz="1600" i="1" dirty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→8</m:t>
                      </m:r>
                    </m:oMath>
                  </m:oMathPara>
                </a14:m>
                <a:endParaRPr lang="en-US" sz="1600" dirty="0"/>
              </a:p>
              <a:p>
                <a:pPr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:</m:t>
                      </m:r>
                      <m:d>
                        <m:dPr>
                          <m:ctrlPr>
                            <a:rPr lang="en-US" sz="1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16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6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↦</m:t>
                          </m:r>
                          <m:r>
                            <a:rPr lang="en-US" sz="16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2,</m:t>
                          </m:r>
                          <m:r>
                            <a:rPr lang="en-US" sz="16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16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↦</m:t>
                          </m:r>
                          <m:r>
                            <a:rPr lang="en-US" sz="16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4, </m:t>
                          </m:r>
                          <m:sSub>
                            <m:sSubPr>
                              <m:ctrlPr>
                                <a:rPr lang="en-US" sz="1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1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↦</m:t>
                          </m:r>
                          <m:sSub>
                            <m:sSubPr>
                              <m:ctrlPr>
                                <a:rPr lang="en-US" sz="1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16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sz="16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1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↦</m:t>
                          </m:r>
                          <m:sSub>
                            <m:sSubPr>
                              <m:ctrlPr>
                                <a:rPr lang="en-US" sz="1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16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sz="16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],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16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16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e>
                      </m:d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.</m:t>
                          </m:r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6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↦</m:t>
                              </m:r>
                              <m:r>
                                <a:rPr lang="en-US" sz="1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8,</m:t>
                              </m:r>
                              <m:r>
                                <a:rPr lang="en-US" sz="1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16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↦</m:t>
                              </m:r>
                              <m:r>
                                <a:rPr lang="en-US" sz="1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4, </m:t>
                              </m:r>
                              <m:r>
                                <a:rPr lang="en-US" sz="1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↦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r>
                                    <a:rPr lang="en-US" sz="16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:</m:t>
                      </m:r>
                      <m:d>
                        <m:dPr>
                          <m:ctrlPr>
                            <a:rPr lang="en-US" sz="1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16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6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↦</m:t>
                          </m:r>
                          <m:r>
                            <a:rPr lang="en-US" sz="16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2,</m:t>
                          </m:r>
                          <m:r>
                            <a:rPr lang="en-US" sz="16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16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↦</m:t>
                          </m:r>
                          <m:r>
                            <a:rPr lang="en-US" sz="16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4, </m:t>
                          </m:r>
                          <m:sSub>
                            <m:sSubPr>
                              <m:ctrlPr>
                                <a:rPr lang="en-US" sz="1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1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↦</m:t>
                          </m:r>
                          <m:sSub>
                            <m:sSubPr>
                              <m:ctrlPr>
                                <a:rPr lang="en-US" sz="1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16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sz="16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1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↦</m:t>
                          </m:r>
                          <m:sSub>
                            <m:sSubPr>
                              <m:ctrlPr>
                                <a:rPr lang="en-US" sz="1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16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sz="16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],</m:t>
                          </m:r>
                          <m:sSub>
                            <m:sSubPr>
                              <m:ctrlPr>
                                <a:rPr lang="en-US" sz="1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1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  <m:r>
                            <a:rPr lang="en-US" sz="1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m:rPr>
                              <m:nor/>
                            </m:rPr>
                            <a:rPr lang="en-US" sz="1600" i="1" dirty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→13</m:t>
                      </m:r>
                    </m:oMath>
                  </m:oMathPara>
                </a14:m>
                <a:endParaRPr lang="en-US" sz="1600" dirty="0"/>
              </a:p>
              <a:p>
                <a:pPr>
                  <a:defRPr/>
                </a:pPr>
                <a:endParaRPr lang="en-US" sz="1600" dirty="0"/>
              </a:p>
              <a:p>
                <a:pPr>
                  <a:defRPr/>
                </a:pPr>
                <a:endParaRPr lang="en-US" sz="1600" dirty="0"/>
              </a:p>
              <a:p>
                <a:pPr>
                  <a:defRPr/>
                </a:pPr>
                <a:endParaRPr lang="en-US" sz="1600" dirty="0">
                  <a:solidFill>
                    <a:schemeClr val="tx1"/>
                  </a:solidFill>
                </a:endParaRPr>
              </a:p>
              <a:p>
                <a:pPr>
                  <a:defRPr/>
                </a:pPr>
                <a:endParaRPr lang="en-US" sz="1600" dirty="0">
                  <a:solidFill>
                    <a:schemeClr val="tx1"/>
                  </a:solidFill>
                </a:endParaRPr>
              </a:p>
              <a:p>
                <a:pPr>
                  <a:defRPr/>
                </a:pPr>
                <a:endParaRPr lang="en-US" sz="1600" dirty="0">
                  <a:solidFill>
                    <a:schemeClr val="tx1"/>
                  </a:solidFill>
                </a:endParaRPr>
              </a:p>
              <a:p>
                <a:pPr lvl="0">
                  <a:defRPr/>
                </a:pPr>
                <a:endParaRPr lang="en-US" sz="1600" dirty="0"/>
              </a:p>
              <a:p>
                <a:pPr lvl="0">
                  <a:defRPr/>
                </a:pPr>
                <a:endParaRPr lang="en-US" sz="1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3AF01B5-25C6-C75E-F039-09005FA9B6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1517" y="1431203"/>
                <a:ext cx="8016932" cy="501336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58343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F4791-6F12-004E-C6AB-71CB072CD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5157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" sz="6000" b="1" dirty="0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Thank You</a:t>
            </a:r>
            <a:endParaRPr lang="en-US" sz="6000" b="1" dirty="0">
              <a:solidFill>
                <a:srgbClr val="0070C0"/>
              </a:solidFill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B63CB071-B5BB-498E-D1A1-5C0028F7E4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107" y="586900"/>
            <a:ext cx="2375210" cy="1377621"/>
          </a:xfrm>
          <a:prstGeom prst="rect">
            <a:avLst/>
          </a:prstGeom>
        </p:spPr>
      </p:pic>
      <p:pic>
        <p:nvPicPr>
          <p:cNvPr id="5" name="Picture 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663CA459-B9F3-56B0-61A8-94EAF8DB8E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2878" y="4995282"/>
            <a:ext cx="2375210" cy="1377621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0D2862C-A77B-8DC2-29B4-805301F860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9878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00">
        <p159:morph option="byObject"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081321-884C-1799-CF65-ABE5830D82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D0AD97-02D2-99F4-27B6-679B01658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640"/>
            <a:ext cx="10515600" cy="1325563"/>
          </a:xfrm>
        </p:spPr>
        <p:txBody>
          <a:bodyPr/>
          <a:lstStyle/>
          <a:p>
            <a:r>
              <a:rPr lang="en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SimPL </a:t>
            </a:r>
            <a:r>
              <a:rPr lang="en" b="1" dirty="0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Examples</a:t>
            </a:r>
            <a:endParaRPr lang="en-US" b="1" dirty="0">
              <a:solidFill>
                <a:srgbClr val="0070C0"/>
              </a:solidFill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ED3D25BA-30B9-CD86-B843-27A41432CB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2644" y="282120"/>
            <a:ext cx="1781856" cy="1033476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5F1C0F-A75E-387A-6BDA-A630DAABEB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4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92D5C0-C63A-5E79-F9A2-4043804B28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960" y="1624243"/>
            <a:ext cx="8244840" cy="10432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320160A-DC0C-8914-284E-CD3AC96673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960" y="2860507"/>
            <a:ext cx="8163560" cy="145777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28E7690-1E07-2587-4E65-26D36647B6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5960" y="4511325"/>
            <a:ext cx="8163560" cy="1824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567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F60A8B-41E7-40BD-A31C-811264362B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617DB9-ABE5-422C-AC98-9975D5442C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640"/>
            <a:ext cx="10515600" cy="1325563"/>
          </a:xfrm>
        </p:spPr>
        <p:txBody>
          <a:bodyPr/>
          <a:lstStyle/>
          <a:p>
            <a:r>
              <a:rPr lang="en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SimPL </a:t>
            </a:r>
            <a:r>
              <a:rPr lang="en" b="1" dirty="0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Examples</a:t>
            </a:r>
            <a:endParaRPr lang="en-US" b="1" dirty="0">
              <a:solidFill>
                <a:srgbClr val="0070C0"/>
              </a:solidFill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E1ECD538-37AA-5AFE-2BF9-584E3D3E86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2644" y="282120"/>
            <a:ext cx="1781856" cy="1033476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F8F648-231F-C589-1B46-91156AB376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5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C8B206E-85D4-2A3E-CEE4-36447EF076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1912" y="1431203"/>
            <a:ext cx="9193305" cy="31696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260D502-5F38-5EB0-F6ED-BBFA061455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1912" y="4812527"/>
            <a:ext cx="9193304" cy="1918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355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2EE20C-C41E-0425-5620-69B83F64DB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0AF37B-D440-A534-5667-CB71DE61F2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640"/>
            <a:ext cx="10515600" cy="1325563"/>
          </a:xfrm>
        </p:spPr>
        <p:txBody>
          <a:bodyPr/>
          <a:lstStyle/>
          <a:p>
            <a:r>
              <a:rPr lang="en" b="1" dirty="0">
                <a:latin typeface="Poppins" pitchFamily="2" charset="77"/>
                <a:cs typeface="Poppins" pitchFamily="2" charset="77"/>
              </a:rPr>
              <a:t>Compilers</a:t>
            </a:r>
            <a:r>
              <a:rPr lang="en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 </a:t>
            </a:r>
            <a:r>
              <a:rPr lang="en" b="1" dirty="0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Background</a:t>
            </a:r>
            <a:endParaRPr lang="en-US" b="1" dirty="0">
              <a:solidFill>
                <a:srgbClr val="0070C0"/>
              </a:solidFill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061C9FEA-704B-0E55-A069-A60E02C8BD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2644" y="282120"/>
            <a:ext cx="1781856" cy="1033476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7D3D7B-4D70-1877-8838-6146AA5A1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6</a:t>
            </a:fld>
            <a:endParaRPr lang="en-US" dirty="0"/>
          </a:p>
        </p:txBody>
      </p:sp>
      <p:pic>
        <p:nvPicPr>
          <p:cNvPr id="3080" name="Picture 8" descr="Writing a Lexer and Parser using OCamllex and Menhir">
            <a:extLst>
              <a:ext uri="{FF2B5EF4-FFF2-40B4-BE49-F238E27FC236}">
                <a16:creationId xmlns:a16="http://schemas.microsoft.com/office/drawing/2014/main" id="{A9DF84C2-563A-58DC-B217-1E0A9B6C13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199" y="1608230"/>
            <a:ext cx="8292549" cy="344864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01B985F-4B92-C4B9-BA7B-FD5CCFA3E1F4}"/>
              </a:ext>
            </a:extLst>
          </p:cNvPr>
          <p:cNvCxnSpPr/>
          <p:nvPr/>
        </p:nvCxnSpPr>
        <p:spPr>
          <a:xfrm flipV="1">
            <a:off x="8786191" y="2040835"/>
            <a:ext cx="1484244" cy="6096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B00119A-D808-7096-D369-8B68E7E68547}"/>
              </a:ext>
            </a:extLst>
          </p:cNvPr>
          <p:cNvSpPr txBox="1"/>
          <p:nvPr/>
        </p:nvSpPr>
        <p:spPr>
          <a:xfrm>
            <a:off x="1007166" y="5233905"/>
            <a:ext cx="2661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</a:t>
            </a:r>
            <a:r>
              <a:rPr lang="en-US" dirty="0" err="1">
                <a:hlinkClick r:id="rId5"/>
              </a:rPr>
              <a:t>mukulrathi.com</a:t>
            </a:r>
            <a:r>
              <a:rPr lang="en-US" dirty="0">
                <a:hlinkClick r:id="rId5"/>
              </a:rPr>
              <a:t> blog</a:t>
            </a:r>
            <a:endParaRPr lang="en-US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B7CC1D3-3D1A-3824-D51F-005A8EC18F11}"/>
              </a:ext>
            </a:extLst>
          </p:cNvPr>
          <p:cNvCxnSpPr>
            <a:cxnSpLocks/>
          </p:cNvCxnSpPr>
          <p:nvPr/>
        </p:nvCxnSpPr>
        <p:spPr>
          <a:xfrm>
            <a:off x="8610600" y="3598220"/>
            <a:ext cx="1371600" cy="6093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FA5804E-F116-F27F-19F2-75E34FB28E6D}"/>
              </a:ext>
            </a:extLst>
          </p:cNvPr>
          <p:cNvSpPr txBox="1"/>
          <p:nvPr/>
        </p:nvSpPr>
        <p:spPr>
          <a:xfrm>
            <a:off x="10270435" y="1863808"/>
            <a:ext cx="184339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Compiler uses to </a:t>
            </a:r>
          </a:p>
          <a:p>
            <a:r>
              <a:rPr lang="en-US" dirty="0"/>
              <a:t>generates code in</a:t>
            </a:r>
          </a:p>
          <a:p>
            <a:r>
              <a:rPr lang="en-US" dirty="0"/>
              <a:t>target language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013DF2B-FCB7-3FB1-8620-517DC6D0AD8A}"/>
              </a:ext>
            </a:extLst>
          </p:cNvPr>
          <p:cNvSpPr txBox="1"/>
          <p:nvPr/>
        </p:nvSpPr>
        <p:spPr>
          <a:xfrm>
            <a:off x="10099153" y="3874864"/>
            <a:ext cx="204049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Interpreter typically</a:t>
            </a:r>
          </a:p>
          <a:p>
            <a:r>
              <a:rPr lang="en-US" dirty="0"/>
              <a:t>execute code with</a:t>
            </a:r>
          </a:p>
          <a:p>
            <a:r>
              <a:rPr lang="en-US" dirty="0"/>
              <a:t>target language 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5B82040-6683-9853-E34B-11E6169C3816}"/>
              </a:ext>
            </a:extLst>
          </p:cNvPr>
          <p:cNvCxnSpPr>
            <a:cxnSpLocks/>
          </p:cNvCxnSpPr>
          <p:nvPr/>
        </p:nvCxnSpPr>
        <p:spPr>
          <a:xfrm>
            <a:off x="2914360" y="3461183"/>
            <a:ext cx="1743284" cy="253406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7143D23-E7FE-D62D-8360-2FDD56823D1F}"/>
              </a:ext>
            </a:extLst>
          </p:cNvPr>
          <p:cNvCxnSpPr>
            <a:cxnSpLocks/>
          </p:cNvCxnSpPr>
          <p:nvPr/>
        </p:nvCxnSpPr>
        <p:spPr>
          <a:xfrm flipH="1">
            <a:off x="5257800" y="3069498"/>
            <a:ext cx="720419" cy="29257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923A3522-041C-C175-ACD2-ABC8D0A2B406}"/>
              </a:ext>
            </a:extLst>
          </p:cNvPr>
          <p:cNvSpPr txBox="1"/>
          <p:nvPr/>
        </p:nvSpPr>
        <p:spPr>
          <a:xfrm>
            <a:off x="4657644" y="6033184"/>
            <a:ext cx="42791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Lexer and parser implement for us for free! </a:t>
            </a:r>
          </a:p>
          <a:p>
            <a:r>
              <a:rPr lang="en-US" dirty="0"/>
              <a:t>What to do with AST nodes?</a:t>
            </a:r>
          </a:p>
        </p:txBody>
      </p:sp>
    </p:spTree>
    <p:extLst>
      <p:ext uri="{BB962C8B-B14F-4D97-AF65-F5344CB8AC3E}">
        <p14:creationId xmlns:p14="http://schemas.microsoft.com/office/powerpoint/2010/main" val="507202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2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BBD735-CF27-97A8-31BF-B614121C09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418F9C-4477-ED2B-A79A-A30134C7F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640"/>
            <a:ext cx="10515600" cy="1325563"/>
          </a:xfrm>
        </p:spPr>
        <p:txBody>
          <a:bodyPr/>
          <a:lstStyle/>
          <a:p>
            <a:r>
              <a:rPr lang="en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On </a:t>
            </a:r>
            <a:r>
              <a:rPr lang="en" b="1" dirty="0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Interpretation</a:t>
            </a:r>
            <a:endParaRPr lang="en-US" b="1" dirty="0">
              <a:solidFill>
                <a:srgbClr val="0070C0"/>
              </a:solidFill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26D19F1D-B232-C1C3-FBB0-DB746C62A7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2644" y="282120"/>
            <a:ext cx="1781856" cy="1033476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0BFB76-9F54-518C-65BF-F7687636C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7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FD5BA0-5443-9251-2018-6CA29C7A4494}"/>
              </a:ext>
            </a:extLst>
          </p:cNvPr>
          <p:cNvSpPr txBox="1"/>
          <p:nvPr/>
        </p:nvSpPr>
        <p:spPr>
          <a:xfrm>
            <a:off x="407500" y="5528441"/>
            <a:ext cx="4771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Example code from the implementation of </a:t>
            </a:r>
            <a:r>
              <a:rPr lang="en-US" dirty="0" err="1"/>
              <a:t>SimPL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D394CEB-BAEE-50E4-B1E1-C032A4ADB8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7990" y="4978002"/>
            <a:ext cx="3888673" cy="63149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tx1"/>
            </a:solidFill>
          </a:ln>
          <a:effectLst/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61F2C9F-039A-E37F-2139-43C669B1D206}"/>
              </a:ext>
            </a:extLst>
          </p:cNvPr>
          <p:cNvSpPr txBox="1"/>
          <p:nvPr/>
        </p:nvSpPr>
        <p:spPr>
          <a:xfrm>
            <a:off x="9368955" y="4165311"/>
            <a:ext cx="28230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Notice that Java code is executed</a:t>
            </a:r>
          </a:p>
          <a:p>
            <a:r>
              <a:rPr lang="en-US" sz="1400" dirty="0"/>
              <a:t>while the Java program is running.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82D0689-793D-E76B-732F-C5C63F26B83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21322"/>
          <a:stretch/>
        </p:blipFill>
        <p:spPr>
          <a:xfrm>
            <a:off x="5627990" y="1431203"/>
            <a:ext cx="3621113" cy="335937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796F60A-7B59-F1A2-DEAE-18F541D6D6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6325" y="1431203"/>
            <a:ext cx="4937234" cy="397055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69196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B86A18-FF42-7D5C-C864-161C2E1624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F7F50-F70C-D57E-027A-75D7217F01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640"/>
            <a:ext cx="10515600" cy="1325563"/>
          </a:xfrm>
        </p:spPr>
        <p:txBody>
          <a:bodyPr/>
          <a:lstStyle/>
          <a:p>
            <a:r>
              <a:rPr lang="en" b="1" dirty="0">
                <a:latin typeface="Poppins" pitchFamily="2" charset="77"/>
                <a:cs typeface="Poppins" pitchFamily="2" charset="77"/>
              </a:rPr>
              <a:t>On</a:t>
            </a:r>
            <a:r>
              <a:rPr lang="en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 </a:t>
            </a:r>
            <a:r>
              <a:rPr lang="en" b="1" dirty="0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Interpretation</a:t>
            </a:r>
            <a:endParaRPr lang="en-US" b="1" dirty="0">
              <a:solidFill>
                <a:srgbClr val="0070C0"/>
              </a:solidFill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188BB873-D2FE-AAF4-F4C5-7686C7226D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2644" y="282120"/>
            <a:ext cx="1781856" cy="1033476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8A6DA2-D1D9-A94C-0F15-F6938790A1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8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93AC09-E6A7-AB70-B34E-76F2B4D12C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315596"/>
            <a:ext cx="7019880" cy="502203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7B5D199-B40E-1C35-FB8C-29CF78A8EF9D}"/>
              </a:ext>
            </a:extLst>
          </p:cNvPr>
          <p:cNvSpPr txBox="1"/>
          <p:nvPr/>
        </p:nvSpPr>
        <p:spPr>
          <a:xfrm>
            <a:off x="8078431" y="5594412"/>
            <a:ext cx="38484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Entry point to the program. Filename</a:t>
            </a:r>
          </a:p>
          <a:p>
            <a:r>
              <a:rPr lang="en-US" dirty="0"/>
              <a:t>Provided as a command line argument.</a:t>
            </a:r>
          </a:p>
        </p:txBody>
      </p:sp>
    </p:spTree>
    <p:extLst>
      <p:ext uri="{BB962C8B-B14F-4D97-AF65-F5344CB8AC3E}">
        <p14:creationId xmlns:p14="http://schemas.microsoft.com/office/powerpoint/2010/main" val="4174474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5710</TotalTime>
  <Words>3013</Words>
  <Application>Microsoft Macintosh PowerPoint</Application>
  <PresentationFormat>Widescreen</PresentationFormat>
  <Paragraphs>455</Paragraphs>
  <Slides>42</Slides>
  <Notes>41</Notes>
  <HiddenSlides>0</HiddenSlides>
  <MMClips>6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53" baseType="lpstr">
      <vt:lpstr>Arial</vt:lpstr>
      <vt:lpstr>Avenir</vt:lpstr>
      <vt:lpstr>Avenir Black</vt:lpstr>
      <vt:lpstr>Avenir Book</vt:lpstr>
      <vt:lpstr>Calibri</vt:lpstr>
      <vt:lpstr>Calibri Light</vt:lpstr>
      <vt:lpstr>Cambria Math</vt:lpstr>
      <vt:lpstr>Helvetica</vt:lpstr>
      <vt:lpstr>Poppins</vt:lpstr>
      <vt:lpstr>System Font Regular</vt:lpstr>
      <vt:lpstr>Office Theme</vt:lpstr>
      <vt:lpstr>Programming Language Concepts Tutorials</vt:lpstr>
      <vt:lpstr>Project Intro</vt:lpstr>
      <vt:lpstr>Building SimPL</vt:lpstr>
      <vt:lpstr>ML Background</vt:lpstr>
      <vt:lpstr>SimPL Examples</vt:lpstr>
      <vt:lpstr>SimPL Examples</vt:lpstr>
      <vt:lpstr>Compilers Background</vt:lpstr>
      <vt:lpstr>On Interpretation</vt:lpstr>
      <vt:lpstr>On Interpretation</vt:lpstr>
      <vt:lpstr>Code Skeleton</vt:lpstr>
      <vt:lpstr>Document Overview</vt:lpstr>
      <vt:lpstr>Document Overview</vt:lpstr>
      <vt:lpstr>Document Overview</vt:lpstr>
      <vt:lpstr>Document Overview</vt:lpstr>
      <vt:lpstr>Pop Quiz</vt:lpstr>
      <vt:lpstr>Pop Quiz</vt:lpstr>
      <vt:lpstr>Pop Quiz</vt:lpstr>
      <vt:lpstr>Pop Quiz</vt:lpstr>
      <vt:lpstr>Pop Quiz</vt:lpstr>
      <vt:lpstr>Pop Quiz</vt:lpstr>
      <vt:lpstr>Pop Quiz</vt:lpstr>
      <vt:lpstr>Assignment Solution</vt:lpstr>
      <vt:lpstr>Assignment Solution</vt:lpstr>
      <vt:lpstr>Assignment Solution</vt:lpstr>
      <vt:lpstr>Assignment Solution</vt:lpstr>
      <vt:lpstr>Assignment Solution</vt:lpstr>
      <vt:lpstr>Assignment Solution</vt:lpstr>
      <vt:lpstr>Assignment Solution</vt:lpstr>
      <vt:lpstr>Assignment Solution</vt:lpstr>
      <vt:lpstr>Assignment Solution</vt:lpstr>
      <vt:lpstr>Assignment Solution</vt:lpstr>
      <vt:lpstr>Assignment Solution</vt:lpstr>
      <vt:lpstr>Assignment Solution</vt:lpstr>
      <vt:lpstr>Assignment Solution</vt:lpstr>
      <vt:lpstr>Assignment Solution</vt:lpstr>
      <vt:lpstr>Assignment Solution</vt:lpstr>
      <vt:lpstr>Assignment Solution</vt:lpstr>
      <vt:lpstr>Assignment Solution</vt:lpstr>
      <vt:lpstr>Assignment Solution</vt:lpstr>
      <vt:lpstr>Assignment Solution</vt:lpstr>
      <vt:lpstr>Assignment Solution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Cellular Basics &amp; Evolution</dc:title>
  <dc:creator>Essam Abdelghany</dc:creator>
  <cp:lastModifiedBy>Abdelghany, Essam Wisam Fouad Amin</cp:lastModifiedBy>
  <cp:revision>214</cp:revision>
  <dcterms:created xsi:type="dcterms:W3CDTF">2023-04-27T21:19:03Z</dcterms:created>
  <dcterms:modified xsi:type="dcterms:W3CDTF">2024-10-09T18:50:14Z</dcterms:modified>
</cp:coreProperties>
</file>